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115" d="100"/>
          <a:sy n="115" d="100"/>
        </p:scale>
        <p:origin x="12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ABB6-C175-48E3-8114-8A2C1702E098}" type="datetimeFigureOut">
              <a:rPr lang="sr-Latn-CS" smtClean="0"/>
              <a:pPr/>
              <a:t>16.10.2015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5F17-0CD9-488C-B156-057CF5B448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ABB6-C175-48E3-8114-8A2C1702E098}" type="datetimeFigureOut">
              <a:rPr lang="sr-Latn-CS" smtClean="0"/>
              <a:pPr/>
              <a:t>16.10.2015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5F17-0CD9-488C-B156-057CF5B448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ABB6-C175-48E3-8114-8A2C1702E098}" type="datetimeFigureOut">
              <a:rPr lang="sr-Latn-CS" smtClean="0"/>
              <a:pPr/>
              <a:t>16.10.2015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5F17-0CD9-488C-B156-057CF5B448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ABB6-C175-48E3-8114-8A2C1702E098}" type="datetimeFigureOut">
              <a:rPr lang="sr-Latn-CS" smtClean="0"/>
              <a:pPr/>
              <a:t>16.10.2015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5F17-0CD9-488C-B156-057CF5B448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ABB6-C175-48E3-8114-8A2C1702E098}" type="datetimeFigureOut">
              <a:rPr lang="sr-Latn-CS" smtClean="0"/>
              <a:pPr/>
              <a:t>16.10.2015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5F17-0CD9-488C-B156-057CF5B448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ABB6-C175-48E3-8114-8A2C1702E098}" type="datetimeFigureOut">
              <a:rPr lang="sr-Latn-CS" smtClean="0"/>
              <a:pPr/>
              <a:t>16.10.2015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5F17-0CD9-488C-B156-057CF5B448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ABB6-C175-48E3-8114-8A2C1702E098}" type="datetimeFigureOut">
              <a:rPr lang="sr-Latn-CS" smtClean="0"/>
              <a:pPr/>
              <a:t>16.10.2015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5F17-0CD9-488C-B156-057CF5B448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ABB6-C175-48E3-8114-8A2C1702E098}" type="datetimeFigureOut">
              <a:rPr lang="sr-Latn-CS" smtClean="0"/>
              <a:pPr/>
              <a:t>16.10.2015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5F17-0CD9-488C-B156-057CF5B448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ABB6-C175-48E3-8114-8A2C1702E098}" type="datetimeFigureOut">
              <a:rPr lang="sr-Latn-CS" smtClean="0"/>
              <a:pPr/>
              <a:t>16.10.2015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5F17-0CD9-488C-B156-057CF5B448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ABB6-C175-48E3-8114-8A2C1702E098}" type="datetimeFigureOut">
              <a:rPr lang="sr-Latn-CS" smtClean="0"/>
              <a:pPr/>
              <a:t>16.10.2015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5F17-0CD9-488C-B156-057CF5B448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Pravokut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046ABB6-C175-48E3-8114-8A2C1702E098}" type="datetimeFigureOut">
              <a:rPr lang="sr-Latn-CS" smtClean="0"/>
              <a:pPr/>
              <a:t>16.10.2015</a:t>
            </a:fld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E325F17-0CD9-488C-B156-057CF5B448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avokut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046ABB6-C175-48E3-8114-8A2C1702E098}" type="datetimeFigureOut">
              <a:rPr lang="sr-Latn-CS" smtClean="0"/>
              <a:pPr/>
              <a:t>16.10.2015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E325F17-0CD9-488C-B156-057CF5B4484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915816" y="4725144"/>
            <a:ext cx="5991200" cy="288032"/>
          </a:xfrm>
        </p:spPr>
        <p:txBody>
          <a:bodyPr>
            <a:noAutofit/>
          </a:bodyPr>
          <a:lstStyle/>
          <a:p>
            <a:pPr algn="r"/>
            <a:r>
              <a:rPr lang="hr-HR" sz="1200" dirty="0" smtClean="0"/>
              <a:t>Paula Perić 6.c</a:t>
            </a:r>
            <a:endParaRPr lang="hr-HR" sz="1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r-HR" sz="8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haroni" pitchFamily="2" charset="-79"/>
              </a:rPr>
              <a:t>MUZEJ </a:t>
            </a:r>
            <a:r>
              <a:rPr lang="hr-HR" sz="88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haroni" pitchFamily="2" charset="-79"/>
              </a:rPr>
              <a:t>ILUZIJAaaa</a:t>
            </a:r>
            <a:endParaRPr lang="hr-HR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hr-H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Imali smo prilike rješavati mnoge slagalice.</a:t>
            </a:r>
          </a:p>
          <a:p>
            <a:r>
              <a:rPr lang="hr-H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Nije nam bilo lako složiti sve  slagalice,neke i nismo uspjeli, ali smo uživali…</a:t>
            </a:r>
            <a:endParaRPr lang="hr-H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Slika 3" descr="20151006_153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071678"/>
            <a:ext cx="4167185" cy="37862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Slika 4" descr="20151006_153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436695" y="2207115"/>
            <a:ext cx="3071835" cy="33724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Opet fotografiranje:</a:t>
            </a:r>
            <a:endParaRPr lang="hr-HR" dirty="0"/>
          </a:p>
        </p:txBody>
      </p:sp>
      <p:pic>
        <p:nvPicPr>
          <p:cNvPr id="4" name="Rezervirano mjesto sadržaja 3" descr="DSC_02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785927"/>
            <a:ext cx="4071966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 descr="DSC073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857364"/>
            <a:ext cx="3643338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 descr="DSC074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4429132"/>
            <a:ext cx="3786214" cy="2143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 descr="DSC_02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4143380"/>
            <a:ext cx="3929058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I našim profesoricama je bilo teško složiti slagalice, ali uspjele su složiti dvije, bilo je i </a:t>
            </a:r>
            <a:r>
              <a:rPr lang="hr-HR" sz="2800" dirty="0" err="1" smtClean="0"/>
              <a:t>osmaša</a:t>
            </a:r>
            <a:r>
              <a:rPr lang="hr-HR" sz="2800" dirty="0" smtClean="0"/>
              <a:t> koji su bili uspješni…</a:t>
            </a:r>
            <a:endParaRPr lang="hr-HR" sz="2800" dirty="0"/>
          </a:p>
        </p:txBody>
      </p:sp>
      <p:pic>
        <p:nvPicPr>
          <p:cNvPr id="4" name="Rezervirano mjesto sadržaja 3" descr="DSC074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857364"/>
            <a:ext cx="3469481" cy="46259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Slika 4" descr="DSC07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43050"/>
            <a:ext cx="4071966" cy="21967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Slika 5" descr="DSC_02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357694"/>
            <a:ext cx="4071934" cy="21757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Soba puna ogledala:</a:t>
            </a:r>
            <a:endParaRPr lang="hr-HR" dirty="0"/>
          </a:p>
        </p:txBody>
      </p:sp>
      <p:pic>
        <p:nvPicPr>
          <p:cNvPr id="6" name="Rezervirano mjesto sadržaja 5" descr="DSC_02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785926"/>
            <a:ext cx="4047166" cy="47149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Slika 6" descr="DSC07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857364"/>
            <a:ext cx="3786214" cy="46434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 za kraj opet fotografije:</a:t>
            </a:r>
            <a:endParaRPr lang="hr-HR" dirty="0"/>
          </a:p>
        </p:txBody>
      </p:sp>
      <p:pic>
        <p:nvPicPr>
          <p:cNvPr id="4" name="Rezervirano mjesto sadržaja 3" descr="DSC073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4000528" cy="16430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Slika 4" descr="DSC07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929066"/>
            <a:ext cx="4190997" cy="25003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Slika 5" descr="DSC073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857364"/>
            <a:ext cx="3429024" cy="44291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Dojmovi: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Nakon obilaska muzeja,bili smo jako zadovoljni i još uvijek pomalo zbunjeni zbog svega št0 smo vidjeli.</a:t>
            </a:r>
          </a:p>
          <a:p>
            <a:r>
              <a:rPr lang="hr-HR" dirty="0" smtClean="0"/>
              <a:t>Jednom riječju opisali smo ono što smo vidjeli, a to je  </a:t>
            </a:r>
            <a:r>
              <a:rPr lang="hr-HR" b="1" dirty="0" smtClean="0">
                <a:solidFill>
                  <a:srgbClr val="FF0000"/>
                </a:solidFill>
              </a:rPr>
              <a:t>ILUZIJA.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Kada smo posjetili muzej:</a:t>
            </a:r>
            <a:endParaRPr lang="hr-HR" dirty="0"/>
          </a:p>
        </p:txBody>
      </p:sp>
      <p:pic>
        <p:nvPicPr>
          <p:cNvPr id="4" name="Rezervirano mjesto sadržaja 3" descr="Screen_Shot_2015-07-03_at_10.44.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3714752"/>
            <a:ext cx="7572428" cy="27938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Pravokutnik 4"/>
          <p:cNvSpPr/>
          <p:nvPr/>
        </p:nvSpPr>
        <p:spPr>
          <a:xfrm>
            <a:off x="0" y="1428736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sz="2000" dirty="0" smtClean="0"/>
              <a:t>*</a:t>
            </a:r>
            <a:r>
              <a:rPr lang="hr-HR" sz="3200" dirty="0" smtClean="0">
                <a:latin typeface="+mj-lt"/>
              </a:rPr>
              <a:t>U četvrtak </a:t>
            </a:r>
            <a:r>
              <a:rPr lang="hr-HR" sz="3200" b="1" dirty="0" smtClean="0">
                <a:latin typeface="+mj-lt"/>
              </a:rPr>
              <a:t>6.10.2015</a:t>
            </a:r>
            <a:r>
              <a:rPr lang="hr-HR" sz="3200" dirty="0" smtClean="0">
                <a:latin typeface="+mj-lt"/>
              </a:rPr>
              <a:t> posjetili smo </a:t>
            </a:r>
          </a:p>
          <a:p>
            <a:pPr>
              <a:buNone/>
            </a:pPr>
            <a:r>
              <a:rPr lang="hr-HR" sz="3200" b="1" dirty="0" smtClean="0">
                <a:latin typeface="+mj-lt"/>
              </a:rPr>
              <a:t>muzej ILUZIJA.</a:t>
            </a:r>
          </a:p>
          <a:p>
            <a:pPr>
              <a:buNone/>
            </a:pPr>
            <a:r>
              <a:rPr lang="hr-HR" sz="3200" dirty="0" smtClean="0">
                <a:latin typeface="+mj-lt"/>
              </a:rPr>
              <a:t>*U muzej su išli </a:t>
            </a:r>
            <a:r>
              <a:rPr lang="hr-HR" sz="3200" b="1" dirty="0" err="1" smtClean="0">
                <a:latin typeface="+mj-lt"/>
              </a:rPr>
              <a:t>šestaši</a:t>
            </a:r>
            <a:r>
              <a:rPr lang="hr-HR" sz="3200" dirty="0" smtClean="0">
                <a:latin typeface="+mj-lt"/>
              </a:rPr>
              <a:t> i </a:t>
            </a:r>
            <a:r>
              <a:rPr lang="hr-HR" sz="3200" b="1" dirty="0" err="1" smtClean="0">
                <a:latin typeface="+mj-lt"/>
              </a:rPr>
              <a:t>osmaši</a:t>
            </a:r>
            <a:r>
              <a:rPr lang="hr-HR" sz="3200" dirty="0" smtClean="0">
                <a:latin typeface="+mj-lt"/>
              </a:rPr>
              <a:t>,a pratile su nas profesorice Tihana Bušić i Josipa </a:t>
            </a:r>
            <a:r>
              <a:rPr lang="hr-HR" sz="3200" dirty="0" smtClean="0"/>
              <a:t>Mesić.</a:t>
            </a:r>
            <a:endParaRPr lang="hr-H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79572"/>
          </a:xfrm>
        </p:spPr>
        <p:txBody>
          <a:bodyPr>
            <a:normAutofit fontScale="90000"/>
          </a:bodyPr>
          <a:lstStyle/>
          <a:p>
            <a:r>
              <a:rPr lang="hr-HR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Putovanje do muzeja:</a:t>
            </a:r>
            <a:br>
              <a:rPr lang="hr-HR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/>
          <a:lstStyle/>
          <a:p>
            <a:pPr>
              <a:buNone/>
            </a:pP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*Do muzeja smo se vozili  autobusom i tramvajem,jedan dio smo pješačili.</a:t>
            </a:r>
          </a:p>
          <a:p>
            <a:pPr>
              <a:buNone/>
            </a:pP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*Nije nam smetalo kišno vrijeme,bili smo jako uzbuđeni što idemo u  muzej. </a:t>
            </a:r>
          </a:p>
          <a:p>
            <a:pPr>
              <a:buNone/>
            </a:pP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Jako su nas zanimale </a:t>
            </a:r>
          </a:p>
          <a:p>
            <a:pPr>
              <a:buNone/>
            </a:pP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sve varke koje ćemo </a:t>
            </a:r>
          </a:p>
          <a:p>
            <a:pPr>
              <a:buNone/>
            </a:pP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vidjeti.</a:t>
            </a:r>
          </a:p>
          <a:p>
            <a:endParaRPr lang="hr-HR" dirty="0"/>
          </a:p>
        </p:txBody>
      </p:sp>
      <p:pic>
        <p:nvPicPr>
          <p:cNvPr id="4" name="Slika 3" descr="DSC073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786190"/>
            <a:ext cx="3786214" cy="2839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86808" cy="857256"/>
          </a:xfrm>
        </p:spPr>
        <p:txBody>
          <a:bodyPr>
            <a:noAutofit/>
          </a:bodyPr>
          <a:lstStyle/>
          <a:p>
            <a:r>
              <a:rPr lang="hr-HR" sz="2800" dirty="0" smtClean="0"/>
              <a:t>KADA SMO STIGLI PROFESORICE SU RIJEŠILE KARTE,A JEDAN DJELATNIK  MUZEJA DAO NAM JE PAR UPUTA</a:t>
            </a:r>
            <a:endParaRPr lang="hr-HR" sz="2800" dirty="0"/>
          </a:p>
        </p:txBody>
      </p:sp>
      <p:pic>
        <p:nvPicPr>
          <p:cNvPr id="4" name="Rezervirano mjesto sadržaja 3" descr="DSC072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4079881" cy="47688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Slika 4" descr="DSC072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785926"/>
            <a:ext cx="3842724" cy="48577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SADRŽAJ MUZEJA: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Na </a:t>
            </a:r>
            <a:r>
              <a:rPr lang="hr-HR" b="1" dirty="0" smtClean="0"/>
              <a:t>1. katu </a:t>
            </a:r>
            <a:r>
              <a:rPr lang="hr-HR" dirty="0" smtClean="0"/>
              <a:t>bili su </a:t>
            </a:r>
            <a:r>
              <a:rPr lang="hr-HR" b="1" dirty="0" smtClean="0"/>
              <a:t>hologrami</a:t>
            </a:r>
            <a:r>
              <a:rPr lang="hr-HR" dirty="0" smtClean="0"/>
              <a:t>,dok smo na </a:t>
            </a:r>
          </a:p>
          <a:p>
            <a:pPr>
              <a:buNone/>
            </a:pPr>
            <a:r>
              <a:rPr lang="hr-HR" b="1" dirty="0" smtClean="0"/>
              <a:t>2. katu </a:t>
            </a:r>
            <a:r>
              <a:rPr lang="hr-HR" dirty="0" smtClean="0"/>
              <a:t>naišli na </a:t>
            </a:r>
            <a:r>
              <a:rPr lang="hr-HR" b="1" dirty="0" smtClean="0"/>
              <a:t>kosu sobu</a:t>
            </a:r>
            <a:r>
              <a:rPr lang="hr-HR" dirty="0" smtClean="0"/>
              <a:t>, </a:t>
            </a:r>
            <a:r>
              <a:rPr lang="hr-HR" b="1" dirty="0" err="1" smtClean="0"/>
              <a:t>sobu</a:t>
            </a:r>
            <a:r>
              <a:rPr lang="hr-HR" b="1" dirty="0" smtClean="0"/>
              <a:t> punu ogledala </a:t>
            </a:r>
          </a:p>
          <a:p>
            <a:pPr>
              <a:buNone/>
            </a:pPr>
            <a:r>
              <a:rPr lang="hr-HR" dirty="0" smtClean="0"/>
              <a:t>i različite </a:t>
            </a:r>
            <a:r>
              <a:rPr lang="hr-HR" b="1" dirty="0" smtClean="0"/>
              <a:t>optičke varke te zanimljive slagalice</a:t>
            </a:r>
            <a:r>
              <a:rPr lang="hr-HR" dirty="0" smtClean="0"/>
              <a:t>…</a:t>
            </a:r>
          </a:p>
          <a:p>
            <a:endParaRPr lang="hr-HR" dirty="0"/>
          </a:p>
        </p:txBody>
      </p:sp>
      <p:pic>
        <p:nvPicPr>
          <p:cNvPr id="4" name="Slika 3" descr="DSC073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214686"/>
            <a:ext cx="4000528" cy="3000396"/>
          </a:xfrm>
          <a:prstGeom prst="rect">
            <a:avLst/>
          </a:prstGeom>
        </p:spPr>
      </p:pic>
      <p:pic>
        <p:nvPicPr>
          <p:cNvPr id="5" name="Slika 4" descr="DSC073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286124"/>
            <a:ext cx="4143372" cy="3107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800" dirty="0" smtClean="0"/>
              <a:t>Hologrami i zanimljivosti na 1. katu koji su nas zadivili:</a:t>
            </a:r>
            <a:endParaRPr lang="hr-HR" dirty="0"/>
          </a:p>
        </p:txBody>
      </p:sp>
      <p:pic>
        <p:nvPicPr>
          <p:cNvPr id="4" name="Rezervirano mjesto sadržaja 3" descr="DSC073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928661" y="1142985"/>
            <a:ext cx="2500331" cy="3500462"/>
          </a:xfrm>
        </p:spPr>
      </p:pic>
      <p:pic>
        <p:nvPicPr>
          <p:cNvPr id="5" name="Slika 4" descr="DSC072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714488"/>
            <a:ext cx="3860827" cy="2286016"/>
          </a:xfrm>
          <a:prstGeom prst="rect">
            <a:avLst/>
          </a:prstGeom>
        </p:spPr>
      </p:pic>
      <p:pic>
        <p:nvPicPr>
          <p:cNvPr id="6" name="Slika 5" descr="DSC073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4500570"/>
            <a:ext cx="2738458" cy="2053844"/>
          </a:xfrm>
          <a:prstGeom prst="rect">
            <a:avLst/>
          </a:prstGeom>
        </p:spPr>
      </p:pic>
      <p:pic>
        <p:nvPicPr>
          <p:cNvPr id="7" name="Slika 6" descr="DSC073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080584" y="3849110"/>
            <a:ext cx="2268979" cy="3286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Usprkos svim zanimljivostima fotografiranje je ipak bilo prvo:</a:t>
            </a:r>
            <a:endParaRPr lang="hr-HR" dirty="0"/>
          </a:p>
        </p:txBody>
      </p:sp>
      <p:pic>
        <p:nvPicPr>
          <p:cNvPr id="4" name="Rezervirano mjesto sadržaja 3" descr="DSC_02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857364"/>
            <a:ext cx="7715304" cy="29003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Slika 4" descr="DSC_02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4214818"/>
            <a:ext cx="3960112" cy="23117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zervirano mjesto sadržaja 11" descr="DSC_02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196853"/>
            <a:ext cx="4429124" cy="3661147"/>
          </a:xfrm>
        </p:spPr>
      </p:pic>
      <p:pic>
        <p:nvPicPr>
          <p:cNvPr id="13" name="Slika 12" descr="DSC072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107783" y="-821534"/>
            <a:ext cx="3214688" cy="4857752"/>
          </a:xfrm>
          <a:prstGeom prst="rect">
            <a:avLst/>
          </a:prstGeom>
        </p:spPr>
      </p:pic>
      <p:pic>
        <p:nvPicPr>
          <p:cNvPr id="15" name="Slika 14" descr="DSC073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35782" y="-535778"/>
            <a:ext cx="3214682" cy="4286246"/>
          </a:xfrm>
          <a:prstGeom prst="rect">
            <a:avLst/>
          </a:prstGeom>
        </p:spPr>
      </p:pic>
      <p:pic>
        <p:nvPicPr>
          <p:cNvPr id="16" name="Slika 15" descr="DSC073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893467" y="2607467"/>
            <a:ext cx="3643314" cy="4857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Kosa soba i optičke varke:</a:t>
            </a:r>
            <a:endParaRPr lang="hr-HR" dirty="0"/>
          </a:p>
        </p:txBody>
      </p:sp>
      <p:pic>
        <p:nvPicPr>
          <p:cNvPr id="6" name="Rezervirano mjesto sadržaja 5" descr="20151006_1542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474162" y="2760122"/>
            <a:ext cx="4728104" cy="29225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Slika 7" descr="20151006_154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357430"/>
            <a:ext cx="4572000" cy="274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58</TotalTime>
  <Words>243</Words>
  <Application>Microsoft Office PowerPoint</Application>
  <PresentationFormat>Prikaz na zaslonu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Modul</vt:lpstr>
      <vt:lpstr>Paula Perić 6.c</vt:lpstr>
      <vt:lpstr>Kada smo posjetili muzej:</vt:lpstr>
      <vt:lpstr>Putovanje do muzeja: </vt:lpstr>
      <vt:lpstr>KADA SMO STIGLI PROFESORICE SU RIJEŠILE KARTE,A JEDAN DJELATNIK  MUZEJA DAO NAM JE PAR UPUTA</vt:lpstr>
      <vt:lpstr>SADRŽAJ MUZEJA:</vt:lpstr>
      <vt:lpstr>Hologrami i zanimljivosti na 1. katu koji su nas zadivili:</vt:lpstr>
      <vt:lpstr>Usprkos svim zanimljivostima fotografiranje je ipak bilo prvo:</vt:lpstr>
      <vt:lpstr>PowerPointova prezentacija</vt:lpstr>
      <vt:lpstr>Kosa soba i optičke varke:</vt:lpstr>
      <vt:lpstr>PowerPointova prezentacija</vt:lpstr>
      <vt:lpstr>Opet fotografiranje:</vt:lpstr>
      <vt:lpstr>I našim profesoricama je bilo teško složiti slagalice, ali uspjele su složiti dvije, bilo je i osmaša koji su bili uspješni…</vt:lpstr>
      <vt:lpstr>Soba puna ogledala:</vt:lpstr>
      <vt:lpstr>I za kraj opet fotografije:</vt:lpstr>
      <vt:lpstr>Dojmovi: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Paula</dc:creator>
  <cp:lastModifiedBy>Informatika</cp:lastModifiedBy>
  <cp:revision>9</cp:revision>
  <dcterms:created xsi:type="dcterms:W3CDTF">2015-10-09T20:10:47Z</dcterms:created>
  <dcterms:modified xsi:type="dcterms:W3CDTF">2015-10-16T08:22:27Z</dcterms:modified>
</cp:coreProperties>
</file>