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0"/>
  </p:notesMasterIdLst>
  <p:sldIdLst>
    <p:sldId id="257" r:id="rId2"/>
    <p:sldId id="256" r:id="rId3"/>
    <p:sldId id="258" r:id="rId4"/>
    <p:sldId id="259" r:id="rId5"/>
    <p:sldId id="272" r:id="rId6"/>
    <p:sldId id="273" r:id="rId7"/>
    <p:sldId id="260" r:id="rId8"/>
    <p:sldId id="261" r:id="rId9"/>
    <p:sldId id="262" r:id="rId10"/>
    <p:sldId id="264" r:id="rId11"/>
    <p:sldId id="263" r:id="rId12"/>
    <p:sldId id="265" r:id="rId13"/>
    <p:sldId id="266" r:id="rId14"/>
    <p:sldId id="267" r:id="rId15"/>
    <p:sldId id="268" r:id="rId16"/>
    <p:sldId id="269" r:id="rId17"/>
    <p:sldId id="270" r:id="rId18"/>
    <p:sldId id="271"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6" d="100"/>
          <a:sy n="76" d="100"/>
        </p:scale>
        <p:origin x="126" y="7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7220BE-A960-49E3-93E0-E8A9077907E3}" type="datetimeFigureOut">
              <a:rPr lang="hr-HR" smtClean="0"/>
              <a:t>16.2.2018.</a:t>
            </a:fld>
            <a:endParaRPr lang="hr-H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161FB-3DBB-4E79-9F64-D56FE918C744}" type="slidenum">
              <a:rPr lang="hr-HR" smtClean="0"/>
              <a:t>‹#›</a:t>
            </a:fld>
            <a:endParaRPr lang="hr-HR"/>
          </a:p>
        </p:txBody>
      </p:sp>
    </p:spTree>
    <p:extLst>
      <p:ext uri="{BB962C8B-B14F-4D97-AF65-F5344CB8AC3E}">
        <p14:creationId xmlns:p14="http://schemas.microsoft.com/office/powerpoint/2010/main" val="1826557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2/16/2018</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Video Wall Picture Chang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88952" cy="6858000"/>
          </a:xfrm>
        </p:spPr>
        <p:txBody>
          <a:bodyPr/>
          <a:lstStyle>
            <a:lvl1pPr marL="0" indent="0" algn="ctr">
              <a:buNone/>
              <a:defRPr>
                <a:solidFill>
                  <a:srgbClr val="CC00CC"/>
                </a:solidFill>
              </a:defRPr>
            </a:lvl1pPr>
          </a:lstStyle>
          <a:p>
            <a:r>
              <a:rPr lang="en-US" smtClean="0"/>
              <a:t>Click icon to add picture</a:t>
            </a:r>
            <a:endParaRPr lang="en-US"/>
          </a:p>
        </p:txBody>
      </p:sp>
      <p:sp>
        <p:nvSpPr>
          <p:cNvPr id="5" name="Rectangle 4"/>
          <p:cNvSpPr/>
          <p:nvPr userDrawn="1"/>
        </p:nvSpPr>
        <p:spPr>
          <a:xfrm>
            <a:off x="12401958" y="10886"/>
            <a:ext cx="1853340"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300" dirty="0" smtClean="0">
                <a:solidFill>
                  <a:prstClr val="white">
                    <a:lumMod val="50000"/>
                  </a:prstClr>
                </a:solidFill>
                <a:latin typeface="Calibri Light" panose="020F0302020204030204" pitchFamily="34" charset="0"/>
                <a:cs typeface="Calibri" panose="020F0502020204030204" pitchFamily="34" charset="0"/>
              </a:rPr>
              <a:t>To</a:t>
            </a:r>
            <a:r>
              <a:rPr lang="en-US" sz="1300" baseline="0" dirty="0" smtClean="0">
                <a:solidFill>
                  <a:prstClr val="white">
                    <a:lumMod val="50000"/>
                  </a:prstClr>
                </a:solidFill>
                <a:latin typeface="Calibri Light" panose="020F0302020204030204" pitchFamily="34" charset="0"/>
                <a:cs typeface="Calibri" panose="020F0502020204030204" pitchFamily="34" charset="0"/>
              </a:rPr>
              <a:t> change the first image, on the Design tab of the ribbon, click Format Background,</a:t>
            </a:r>
            <a:r>
              <a:rPr lang="en-US" sz="1300" dirty="0" smtClean="0">
                <a:solidFill>
                  <a:prstClr val="white">
                    <a:lumMod val="50000"/>
                  </a:prstClr>
                </a:solidFill>
                <a:latin typeface="Calibri Light" panose="020F0302020204030204" pitchFamily="34" charset="0"/>
                <a:cs typeface="Calibri" panose="020F0502020204030204" pitchFamily="34" charset="0"/>
              </a:rPr>
              <a:t> and then </a:t>
            </a:r>
            <a:r>
              <a:rPr lang="en-US" sz="1300" baseline="0" dirty="0" smtClean="0">
                <a:solidFill>
                  <a:prstClr val="white">
                    <a:lumMod val="50000"/>
                  </a:prstClr>
                </a:solidFill>
                <a:latin typeface="Calibri Light" panose="020F0302020204030204" pitchFamily="34" charset="0"/>
                <a:cs typeface="Calibri" panose="020F0502020204030204" pitchFamily="34" charset="0"/>
              </a:rPr>
              <a:t>Insert picture from File.</a:t>
            </a:r>
          </a:p>
          <a:p>
            <a:pPr>
              <a:spcBef>
                <a:spcPts val="600"/>
              </a:spcBef>
            </a:pPr>
            <a:r>
              <a:rPr lang="en-US" sz="1300" dirty="0" smtClean="0">
                <a:solidFill>
                  <a:prstClr val="white">
                    <a:lumMod val="50000"/>
                  </a:prstClr>
                </a:solidFill>
                <a:latin typeface="Calibri Light" panose="020F0302020204030204" pitchFamily="34" charset="0"/>
                <a:cs typeface="Calibri" panose="020F0502020204030204" pitchFamily="34" charset="0"/>
              </a:rPr>
              <a:t>Make it easier to</a:t>
            </a:r>
            <a:r>
              <a:rPr lang="en-US" sz="1300" baseline="0" dirty="0" smtClean="0">
                <a:solidFill>
                  <a:prstClr val="white">
                    <a:lumMod val="50000"/>
                  </a:prstClr>
                </a:solidFill>
                <a:latin typeface="Calibri Light" panose="020F0302020204030204" pitchFamily="34" charset="0"/>
                <a:cs typeface="Calibri" panose="020F0502020204030204" pitchFamily="34" charset="0"/>
              </a:rPr>
              <a:t> change the second picture</a:t>
            </a:r>
            <a:r>
              <a:rPr lang="en-US" sz="1300" dirty="0" smtClean="0">
                <a:solidFill>
                  <a:prstClr val="white">
                    <a:lumMod val="50000"/>
                  </a:prstClr>
                </a:solidFill>
                <a:latin typeface="Calibri Light" panose="020F0302020204030204" pitchFamily="34" charset="0"/>
                <a:cs typeface="Calibri" panose="020F0502020204030204" pitchFamily="34" charset="0"/>
              </a:rPr>
              <a:t>: Use the Selection Pane to temporarily hide all</a:t>
            </a:r>
            <a:r>
              <a:rPr lang="en-US" sz="1300" baseline="0" dirty="0" smtClean="0">
                <a:solidFill>
                  <a:prstClr val="white">
                    <a:lumMod val="50000"/>
                  </a:prstClr>
                </a:solidFill>
                <a:latin typeface="Calibri Light" panose="020F0302020204030204" pitchFamily="34" charset="0"/>
                <a:cs typeface="Calibri" panose="020F0502020204030204" pitchFamily="34" charset="0"/>
              </a:rPr>
              <a:t> the rectangles</a:t>
            </a:r>
            <a:r>
              <a:rPr lang="en-US" sz="1300" dirty="0" smtClean="0">
                <a:solidFill>
                  <a:prstClr val="white">
                    <a:lumMod val="50000"/>
                  </a:prstClr>
                </a:solidFill>
                <a:latin typeface="Calibri Light" panose="020F0302020204030204" pitchFamily="34" charset="0"/>
                <a:cs typeface="Calibri" panose="020F0502020204030204" pitchFamily="34" charset="0"/>
              </a:rPr>
              <a:t>. (Home tab, Select, Selection Pane). Click the eye icon to hide or show an object. To change the sample image, select the picture and delete it. Now click the Pictures icon in the placeholder to insert your own image.</a:t>
            </a:r>
            <a:r>
              <a:rPr lang="en-US" sz="1300" baseline="0" dirty="0" smtClean="0">
                <a:solidFill>
                  <a:prstClr val="white">
                    <a:lumMod val="50000"/>
                  </a:prstClr>
                </a:solidFill>
                <a:latin typeface="Calibri Light" panose="020F0302020204030204" pitchFamily="34" charset="0"/>
                <a:cs typeface="Calibri" panose="020F0502020204030204" pitchFamily="34" charset="0"/>
              </a:rPr>
              <a:t> </a:t>
            </a:r>
            <a:r>
              <a:rPr lang="en-US" sz="1300" dirty="0" smtClean="0">
                <a:solidFill>
                  <a:prstClr val="white">
                    <a:lumMod val="50000"/>
                  </a:prstClr>
                </a:solidFill>
                <a:latin typeface="Calibri Light" panose="020F0302020204030204" pitchFamily="34" charset="0"/>
                <a:cs typeface="Calibri" panose="020F0502020204030204" pitchFamily="34" charset="0"/>
              </a:rPr>
              <a:t>Click Send to Back</a:t>
            </a:r>
            <a:r>
              <a:rPr lang="en-US" sz="1300" baseline="0" dirty="0" smtClean="0">
                <a:solidFill>
                  <a:prstClr val="white">
                    <a:lumMod val="50000"/>
                  </a:prstClr>
                </a:solidFill>
                <a:latin typeface="Calibri Light" panose="020F0302020204030204" pitchFamily="34" charset="0"/>
                <a:cs typeface="Calibri" panose="020F0502020204030204" pitchFamily="34" charset="0"/>
              </a:rPr>
              <a:t> (Home tab, Arrange, Send to Back) to send the picture behind the animated rectangles.</a:t>
            </a:r>
            <a:endParaRPr lang="en-US" sz="1300" dirty="0" smtClean="0">
              <a:solidFill>
                <a:prstClr val="white">
                  <a:lumMod val="50000"/>
                </a:prstClr>
              </a:solidFill>
              <a:latin typeface="Calibri Light" panose="020F0302020204030204" pitchFamily="34" charset="0"/>
              <a:cs typeface="Calibri" panose="020F0502020204030204" pitchFamily="34" charset="0"/>
            </a:endParaRPr>
          </a:p>
          <a:p>
            <a:pPr marL="0" marR="0" indent="0" algn="l" defTabSz="914400" rtl="0" eaLnBrk="1" fontAlgn="auto" latinLnBrk="0" hangingPunct="1">
              <a:lnSpc>
                <a:spcPct val="100000"/>
              </a:lnSpc>
              <a:spcBef>
                <a:spcPts val="600"/>
              </a:spcBef>
              <a:spcAft>
                <a:spcPts val="0"/>
              </a:spcAft>
              <a:buClrTx/>
              <a:buSzTx/>
              <a:buFontTx/>
              <a:buNone/>
              <a:tabLst/>
              <a:defRPr/>
            </a:pPr>
            <a:r>
              <a:rPr lang="en-US" sz="1300" dirty="0" smtClean="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a:p>
            <a:pPr>
              <a:spcBef>
                <a:spcPts val="600"/>
              </a:spcBef>
            </a:pPr>
            <a:r>
              <a:rPr lang="en-US" sz="1300" baseline="0" dirty="0" smtClean="0">
                <a:solidFill>
                  <a:prstClr val="white">
                    <a:lumMod val="50000"/>
                  </a:prstClr>
                </a:solidFill>
                <a:latin typeface="Calibri Light" panose="020F0302020204030204" pitchFamily="34" charset="0"/>
                <a:cs typeface="Calibri" panose="020F0502020204030204" pitchFamily="34" charset="0"/>
              </a:rPr>
              <a:t>Sample pictures courtesy of Bill Staples.</a:t>
            </a:r>
          </a:p>
        </p:txBody>
      </p:sp>
    </p:spTree>
    <p:extLst>
      <p:ext uri="{BB962C8B-B14F-4D97-AF65-F5344CB8AC3E}">
        <p14:creationId xmlns:p14="http://schemas.microsoft.com/office/powerpoint/2010/main" val="729524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2/16/2018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smtClean="0"/>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2/16/2018</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2/16/2018</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audio" Target="../media/audio1.wav"/><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jpeg"/><Relationship Id="rId7" Type="http://schemas.openxmlformats.org/officeDocument/2006/relationships/image" Target="../media/image27.pn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2438400" cy="2286000"/>
          </a:xfrm>
          <a:prstGeom prst="rect">
            <a:avLst/>
          </a:prstGeom>
          <a:blipFill>
            <a:blip r:embed="rId3"/>
            <a:tile tx="0" ty="0" sx="100000" sy="100000" flip="none" algn="tl"/>
          </a:bli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0" name="Rectangle 9"/>
          <p:cNvSpPr/>
          <p:nvPr/>
        </p:nvSpPr>
        <p:spPr>
          <a:xfrm>
            <a:off x="0" y="2286000"/>
            <a:ext cx="2438400" cy="2286000"/>
          </a:xfrm>
          <a:prstGeom prst="rect">
            <a:avLst/>
          </a:prstGeom>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1" name="Rectangle 10"/>
          <p:cNvSpPr/>
          <p:nvPr/>
        </p:nvSpPr>
        <p:spPr>
          <a:xfrm>
            <a:off x="0" y="4572000"/>
            <a:ext cx="2438400" cy="2286000"/>
          </a:xfrm>
          <a:prstGeom prst="rect">
            <a:avLst/>
          </a:prstGeom>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2438400" y="0"/>
            <a:ext cx="2438400" cy="2286000"/>
          </a:xfrm>
          <a:prstGeom prst="rect">
            <a:avLst/>
          </a:prstGeom>
          <a:no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2438400" y="2286000"/>
            <a:ext cx="2438400" cy="2286000"/>
          </a:xfrm>
          <a:prstGeom prst="rect">
            <a:avLst/>
          </a:prstGeom>
          <a:blipFill>
            <a:blip r:embed="rId3"/>
            <a:tile tx="0" ty="0" sx="100000" sy="100000" flip="none" algn="tl"/>
          </a:bli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2438400" y="4572000"/>
            <a:ext cx="2438400" cy="2286000"/>
          </a:xfrm>
          <a:prstGeom prst="rect">
            <a:avLst/>
          </a:prstGeom>
          <a:blipFill>
            <a:blip r:embed="rId3"/>
            <a:tile tx="0" ty="0" sx="100000" sy="100000" flip="none" algn="tl"/>
          </a:bli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4875276" y="0"/>
            <a:ext cx="2438400" cy="2286000"/>
          </a:xfrm>
          <a:prstGeom prst="rect">
            <a:avLst/>
          </a:prstGeom>
          <a:no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4876800" y="2286000"/>
            <a:ext cx="2438400" cy="2286000"/>
          </a:xfrm>
          <a:prstGeom prst="rect">
            <a:avLst/>
          </a:prstGeom>
          <a:no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4876800" y="4572000"/>
            <a:ext cx="2438400" cy="2286000"/>
          </a:xfrm>
          <a:prstGeom prst="rect">
            <a:avLst/>
          </a:prstGeom>
          <a:blipFill>
            <a:blip r:embed="rId3"/>
            <a:tile tx="0" ty="0" sx="100000" sy="100000" flip="none" algn="tl"/>
          </a:bli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8" name="Rectangle 17"/>
          <p:cNvSpPr/>
          <p:nvPr/>
        </p:nvSpPr>
        <p:spPr>
          <a:xfrm>
            <a:off x="7315200" y="2286000"/>
            <a:ext cx="2438400" cy="2286000"/>
          </a:xfrm>
          <a:prstGeom prst="rect">
            <a:avLst/>
          </a:prstGeom>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9" name="Rectangle 18"/>
          <p:cNvSpPr/>
          <p:nvPr/>
        </p:nvSpPr>
        <p:spPr>
          <a:xfrm>
            <a:off x="7315200" y="4572000"/>
            <a:ext cx="2438400" cy="2286000"/>
          </a:xfrm>
          <a:prstGeom prst="rect">
            <a:avLst/>
          </a:prstGeom>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20" name="Rectangle 19"/>
          <p:cNvSpPr/>
          <p:nvPr/>
        </p:nvSpPr>
        <p:spPr>
          <a:xfrm>
            <a:off x="7315200" y="0"/>
            <a:ext cx="2438400" cy="2286000"/>
          </a:xfrm>
          <a:prstGeom prst="rect">
            <a:avLst/>
          </a:prstGeom>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21" name="Rectangle 20"/>
          <p:cNvSpPr/>
          <p:nvPr/>
        </p:nvSpPr>
        <p:spPr>
          <a:xfrm>
            <a:off x="9753600" y="2286000"/>
            <a:ext cx="2438400" cy="2286000"/>
          </a:xfrm>
          <a:prstGeom prst="rect">
            <a:avLst/>
          </a:prstGeom>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22" name="Rectangle 21"/>
          <p:cNvSpPr/>
          <p:nvPr/>
        </p:nvSpPr>
        <p:spPr>
          <a:xfrm>
            <a:off x="9753600" y="4572000"/>
            <a:ext cx="2438400" cy="2286000"/>
          </a:xfrm>
          <a:prstGeom prst="rect">
            <a:avLst/>
          </a:prstGeom>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23" name="Rectangle 22"/>
          <p:cNvSpPr/>
          <p:nvPr/>
        </p:nvSpPr>
        <p:spPr>
          <a:xfrm>
            <a:off x="9753600" y="0"/>
            <a:ext cx="2438400" cy="2286000"/>
          </a:xfrm>
          <a:prstGeom prst="rect">
            <a:avLst/>
          </a:prstGeom>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Placeholder 2"/>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6826" b="6826"/>
          <a:stretch>
            <a:fillRect/>
          </a:stretch>
        </p:blipFill>
        <p:spPr>
          <a:xfrm>
            <a:off x="-1524" y="0"/>
            <a:ext cx="12192000" cy="6858000"/>
          </a:xfrm>
          <a:noFill/>
        </p:spPr>
      </p:pic>
      <p:sp>
        <p:nvSpPr>
          <p:cNvPr id="4" name="Rectangle 3"/>
          <p:cNvSpPr/>
          <p:nvPr/>
        </p:nvSpPr>
        <p:spPr>
          <a:xfrm>
            <a:off x="3898901" y="325735"/>
            <a:ext cx="4483100" cy="741065"/>
          </a:xfrm>
          <a:prstGeom prst="rect">
            <a:avLst/>
          </a:prstGeom>
          <a:noFill/>
        </p:spPr>
        <p:txBody>
          <a:bodyPr wrap="none" lIns="91440" tIns="45720" rIns="91440" bIns="45720">
            <a:prstTxWarp prst="textArchUp">
              <a:avLst>
                <a:gd name="adj" fmla="val 10800000"/>
              </a:avLst>
            </a:prstTxWarp>
            <a:spAutoFit/>
          </a:bodyPr>
          <a:lstStyle/>
          <a:p>
            <a:pPr algn="ctr"/>
            <a:r>
              <a:rPr lang="en-US" sz="5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PROJECT ABOUT S.A.D</a:t>
            </a:r>
            <a:r>
              <a:rPr lang="en-US"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Smiley Face 4"/>
          <p:cNvSpPr/>
          <p:nvPr/>
        </p:nvSpPr>
        <p:spPr>
          <a:xfrm rot="20354384">
            <a:off x="1169163" y="2844800"/>
            <a:ext cx="914400" cy="914400"/>
          </a:xfrm>
          <a:prstGeom prst="smileyFac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 name="Rectangle 1"/>
          <p:cNvSpPr/>
          <p:nvPr/>
        </p:nvSpPr>
        <p:spPr>
          <a:xfrm>
            <a:off x="2973438" y="5144869"/>
            <a:ext cx="6549935" cy="646331"/>
          </a:xfrm>
          <a:prstGeom prst="rect">
            <a:avLst/>
          </a:prstGeom>
          <a:noFill/>
        </p:spPr>
        <p:txBody>
          <a:bodyPr wrap="none" lIns="91440" tIns="45720" rIns="91440" bIns="45720">
            <a:spAutoFit/>
          </a:bodyPr>
          <a:lstStyle/>
          <a:p>
            <a:pPr algn="ctr"/>
            <a:r>
              <a:rPr lang="en-US" sz="3600" b="0" cap="none" spc="0" dirty="0" smtClean="0">
                <a:ln w="0"/>
                <a:effectLst>
                  <a:reflection blurRad="6350" stA="53000" endA="300" endPos="35500" dir="5400000" sy="-90000" algn="bl" rotWithShape="0"/>
                </a:effectLst>
              </a:rPr>
              <a:t>Made </a:t>
            </a:r>
            <a:r>
              <a:rPr lang="en-US" sz="3600" b="0" cap="none" spc="0" dirty="0" err="1" smtClean="0">
                <a:ln w="0"/>
                <a:effectLst>
                  <a:reflection blurRad="6350" stA="53000" endA="300" endPos="35500" dir="5400000" sy="-90000" algn="bl" rotWithShape="0"/>
                </a:effectLst>
              </a:rPr>
              <a:t>by:Niko</a:t>
            </a:r>
            <a:r>
              <a:rPr lang="en-US" sz="3600" b="0" cap="none" spc="0" dirty="0" smtClean="0">
                <a:ln w="0"/>
                <a:effectLst>
                  <a:reflection blurRad="6350" stA="53000" endA="300" endPos="35500" dir="5400000" sy="-90000" algn="bl" rotWithShape="0"/>
                </a:effectLst>
              </a:rPr>
              <a:t> Ivančević Kovačević</a:t>
            </a:r>
            <a:endParaRPr lang="en-US" sz="3600" b="0" cap="none" spc="0" dirty="0">
              <a:ln w="0"/>
              <a:effectLst>
                <a:reflection blurRad="6350" stA="53000" endA="300" endPos="35500" dir="5400000" sy="-90000" algn="bl" rotWithShape="0"/>
              </a:effectLst>
            </a:endParaRPr>
          </a:p>
        </p:txBody>
      </p:sp>
    </p:spTree>
    <p:extLst>
      <p:ext uri="{BB962C8B-B14F-4D97-AF65-F5344CB8AC3E}">
        <p14:creationId xmlns:p14="http://schemas.microsoft.com/office/powerpoint/2010/main" val="2696927496"/>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applause.wav"/>
          </p:stSnd>
        </p:sndAc>
      </p:transition>
    </mc:Choice>
    <mc:Fallback xmlns="">
      <p:transition spd="slow">
        <p:random/>
        <p:sndAc>
          <p:stSnd>
            <p:snd r:embed="rId5"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grpId="0" nodeType="afterEffect">
                                  <p:stCondLst>
                                    <p:cond delay="500"/>
                                  </p:stCondLst>
                                  <p:childTnLst>
                                    <p:anim calcmode="lin" valueType="num">
                                      <p:cBhvr>
                                        <p:cTn id="6" dur="1000"/>
                                        <p:tgtEl>
                                          <p:spTgt spid="9"/>
                                        </p:tgtEl>
                                        <p:attrNameLst>
                                          <p:attrName>ppt_w</p:attrName>
                                        </p:attrNameLst>
                                      </p:cBhvr>
                                      <p:tavLst>
                                        <p:tav tm="0">
                                          <p:val>
                                            <p:strVal val="ppt_w"/>
                                          </p:val>
                                        </p:tav>
                                        <p:tav tm="100000">
                                          <p:val>
                                            <p:strVal val="ppt_w*0.70"/>
                                          </p:val>
                                        </p:tav>
                                      </p:tavLst>
                                    </p:anim>
                                    <p:anim calcmode="lin" valueType="num">
                                      <p:cBhvr>
                                        <p:cTn id="7" dur="1000"/>
                                        <p:tgtEl>
                                          <p:spTgt spid="9"/>
                                        </p:tgtEl>
                                        <p:attrNameLst>
                                          <p:attrName>ppt_h</p:attrName>
                                        </p:attrNameLst>
                                      </p:cBhvr>
                                      <p:tavLst>
                                        <p:tav tm="0">
                                          <p:val>
                                            <p:strVal val="ppt_h"/>
                                          </p:val>
                                        </p:tav>
                                        <p:tav tm="100000">
                                          <p:val>
                                            <p:strVal val="ppt_h"/>
                                          </p:val>
                                        </p:tav>
                                      </p:tavLst>
                                    </p:anim>
                                    <p:animEffect transition="out" filter="fade">
                                      <p:cBhvr>
                                        <p:cTn id="8" dur="1000"/>
                                        <p:tgtEl>
                                          <p:spTgt spid="9"/>
                                        </p:tgtEl>
                                      </p:cBhvr>
                                    </p:animEffect>
                                    <p:set>
                                      <p:cBhvr>
                                        <p:cTn id="9" dur="1" fill="hold">
                                          <p:stCondLst>
                                            <p:cond delay="999"/>
                                          </p:stCondLst>
                                        </p:cTn>
                                        <p:tgtEl>
                                          <p:spTgt spid="9"/>
                                        </p:tgtEl>
                                        <p:attrNameLst>
                                          <p:attrName>style.visibility</p:attrName>
                                        </p:attrNameLst>
                                      </p:cBhvr>
                                      <p:to>
                                        <p:strVal val="hidden"/>
                                      </p:to>
                                    </p:set>
                                  </p:childTnLst>
                                </p:cTn>
                              </p:par>
                              <p:par>
                                <p:cTn id="10" presetID="2" presetClass="entr" presetSubtype="4" fill="hold" grpId="0" nodeType="withEffect" nodePh="1">
                                  <p:stCondLst>
                                    <p:cond delay="600"/>
                                  </p:stCondLst>
                                  <p:endCondLst>
                                    <p:cond evt="begin" delay="0">
                                      <p:tn val="10"/>
                                    </p:cond>
                                  </p:end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nodePh="1">
                                  <p:stCondLst>
                                    <p:cond delay="700"/>
                                  </p:stCondLst>
                                  <p:endCondLst>
                                    <p:cond evt="begin" delay="0">
                                      <p:tn val="14"/>
                                    </p:cond>
                                  </p:end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26" presetClass="entr" presetSubtype="0" fill="hold" grpId="0" nodeType="withEffect">
                                  <p:stCondLst>
                                    <p:cond delay="80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80">
                                          <p:stCondLst>
                                            <p:cond delay="0"/>
                                          </p:stCondLst>
                                        </p:cTn>
                                        <p:tgtEl>
                                          <p:spTgt spid="20"/>
                                        </p:tgtEl>
                                      </p:cBhvr>
                                    </p:animEffect>
                                    <p:anim calcmode="lin" valueType="num">
                                      <p:cBhvr>
                                        <p:cTn id="2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5" dur="26">
                                          <p:stCondLst>
                                            <p:cond delay="650"/>
                                          </p:stCondLst>
                                        </p:cTn>
                                        <p:tgtEl>
                                          <p:spTgt spid="20"/>
                                        </p:tgtEl>
                                      </p:cBhvr>
                                      <p:to x="100000" y="60000"/>
                                    </p:animScale>
                                    <p:animScale>
                                      <p:cBhvr>
                                        <p:cTn id="26" dur="166" decel="50000">
                                          <p:stCondLst>
                                            <p:cond delay="676"/>
                                          </p:stCondLst>
                                        </p:cTn>
                                        <p:tgtEl>
                                          <p:spTgt spid="20"/>
                                        </p:tgtEl>
                                      </p:cBhvr>
                                      <p:to x="100000" y="100000"/>
                                    </p:animScale>
                                    <p:animScale>
                                      <p:cBhvr>
                                        <p:cTn id="27" dur="26">
                                          <p:stCondLst>
                                            <p:cond delay="1312"/>
                                          </p:stCondLst>
                                        </p:cTn>
                                        <p:tgtEl>
                                          <p:spTgt spid="20"/>
                                        </p:tgtEl>
                                      </p:cBhvr>
                                      <p:to x="100000" y="80000"/>
                                    </p:animScale>
                                    <p:animScale>
                                      <p:cBhvr>
                                        <p:cTn id="28" dur="166" decel="50000">
                                          <p:stCondLst>
                                            <p:cond delay="1338"/>
                                          </p:stCondLst>
                                        </p:cTn>
                                        <p:tgtEl>
                                          <p:spTgt spid="20"/>
                                        </p:tgtEl>
                                      </p:cBhvr>
                                      <p:to x="100000" y="100000"/>
                                    </p:animScale>
                                    <p:animScale>
                                      <p:cBhvr>
                                        <p:cTn id="29" dur="26">
                                          <p:stCondLst>
                                            <p:cond delay="1642"/>
                                          </p:stCondLst>
                                        </p:cTn>
                                        <p:tgtEl>
                                          <p:spTgt spid="20"/>
                                        </p:tgtEl>
                                      </p:cBhvr>
                                      <p:to x="100000" y="90000"/>
                                    </p:animScale>
                                    <p:animScale>
                                      <p:cBhvr>
                                        <p:cTn id="30" dur="166" decel="50000">
                                          <p:stCondLst>
                                            <p:cond delay="1668"/>
                                          </p:stCondLst>
                                        </p:cTn>
                                        <p:tgtEl>
                                          <p:spTgt spid="20"/>
                                        </p:tgtEl>
                                      </p:cBhvr>
                                      <p:to x="100000" y="100000"/>
                                    </p:animScale>
                                    <p:animScale>
                                      <p:cBhvr>
                                        <p:cTn id="31" dur="26">
                                          <p:stCondLst>
                                            <p:cond delay="1808"/>
                                          </p:stCondLst>
                                        </p:cTn>
                                        <p:tgtEl>
                                          <p:spTgt spid="20"/>
                                        </p:tgtEl>
                                      </p:cBhvr>
                                      <p:to x="100000" y="95000"/>
                                    </p:animScale>
                                    <p:animScale>
                                      <p:cBhvr>
                                        <p:cTn id="32" dur="166" decel="50000">
                                          <p:stCondLst>
                                            <p:cond delay="1834"/>
                                          </p:stCondLst>
                                        </p:cTn>
                                        <p:tgtEl>
                                          <p:spTgt spid="20"/>
                                        </p:tgtEl>
                                      </p:cBhvr>
                                      <p:to x="100000" y="100000"/>
                                    </p:animScale>
                                  </p:childTnLst>
                                </p:cTn>
                              </p:par>
                              <p:par>
                                <p:cTn id="33" presetID="45" presetClass="entr" presetSubtype="0" fill="hold" grpId="0" nodeType="withEffect">
                                  <p:stCondLst>
                                    <p:cond delay="90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2000"/>
                                        <p:tgtEl>
                                          <p:spTgt spid="23"/>
                                        </p:tgtEl>
                                      </p:cBhvr>
                                    </p:animEffect>
                                    <p:anim calcmode="lin" valueType="num">
                                      <p:cBhvr>
                                        <p:cTn id="36" dur="2000" fill="hold"/>
                                        <p:tgtEl>
                                          <p:spTgt spid="23"/>
                                        </p:tgtEl>
                                        <p:attrNameLst>
                                          <p:attrName>ppt_w</p:attrName>
                                        </p:attrNameLst>
                                      </p:cBhvr>
                                      <p:tavLst>
                                        <p:tav tm="0" fmla="#ppt_w*sin(2.5*pi*$)">
                                          <p:val>
                                            <p:fltVal val="0"/>
                                          </p:val>
                                        </p:tav>
                                        <p:tav tm="100000">
                                          <p:val>
                                            <p:fltVal val="1"/>
                                          </p:val>
                                        </p:tav>
                                      </p:tavLst>
                                    </p:anim>
                                    <p:anim calcmode="lin" valueType="num">
                                      <p:cBhvr>
                                        <p:cTn id="37" dur="2000" fill="hold"/>
                                        <p:tgtEl>
                                          <p:spTgt spid="23"/>
                                        </p:tgtEl>
                                        <p:attrNameLst>
                                          <p:attrName>ppt_h</p:attrName>
                                        </p:attrNameLst>
                                      </p:cBhvr>
                                      <p:tavLst>
                                        <p:tav tm="0">
                                          <p:val>
                                            <p:strVal val="#ppt_h"/>
                                          </p:val>
                                        </p:tav>
                                        <p:tav tm="100000">
                                          <p:val>
                                            <p:strVal val="#ppt_h"/>
                                          </p:val>
                                        </p:tav>
                                      </p:tavLst>
                                    </p:anim>
                                  </p:childTnLst>
                                </p:cTn>
                              </p:par>
                              <p:par>
                                <p:cTn id="38" presetID="55" presetClass="exit" presetSubtype="0" fill="hold" grpId="0" nodeType="withEffect">
                                  <p:stCondLst>
                                    <p:cond delay="1000"/>
                                  </p:stCondLst>
                                  <p:childTnLst>
                                    <p:anim calcmode="lin" valueType="num">
                                      <p:cBhvr>
                                        <p:cTn id="39" dur="1000"/>
                                        <p:tgtEl>
                                          <p:spTgt spid="10"/>
                                        </p:tgtEl>
                                        <p:attrNameLst>
                                          <p:attrName>ppt_w</p:attrName>
                                        </p:attrNameLst>
                                      </p:cBhvr>
                                      <p:tavLst>
                                        <p:tav tm="0">
                                          <p:val>
                                            <p:strVal val="ppt_w"/>
                                          </p:val>
                                        </p:tav>
                                        <p:tav tm="100000">
                                          <p:val>
                                            <p:strVal val="ppt_w*0.70"/>
                                          </p:val>
                                        </p:tav>
                                      </p:tavLst>
                                    </p:anim>
                                    <p:anim calcmode="lin" valueType="num">
                                      <p:cBhvr>
                                        <p:cTn id="40" dur="1000"/>
                                        <p:tgtEl>
                                          <p:spTgt spid="10"/>
                                        </p:tgtEl>
                                        <p:attrNameLst>
                                          <p:attrName>ppt_h</p:attrName>
                                        </p:attrNameLst>
                                      </p:cBhvr>
                                      <p:tavLst>
                                        <p:tav tm="0">
                                          <p:val>
                                            <p:strVal val="ppt_h"/>
                                          </p:val>
                                        </p:tav>
                                        <p:tav tm="100000">
                                          <p:val>
                                            <p:strVal val="ppt_h"/>
                                          </p:val>
                                        </p:tav>
                                      </p:tavLst>
                                    </p:anim>
                                    <p:animEffect transition="out" filter="fade">
                                      <p:cBhvr>
                                        <p:cTn id="41" dur="1000"/>
                                        <p:tgtEl>
                                          <p:spTgt spid="10"/>
                                        </p:tgtEl>
                                      </p:cBhvr>
                                    </p:animEffect>
                                    <p:set>
                                      <p:cBhvr>
                                        <p:cTn id="42" dur="1" fill="hold">
                                          <p:stCondLst>
                                            <p:cond delay="999"/>
                                          </p:stCondLst>
                                        </p:cTn>
                                        <p:tgtEl>
                                          <p:spTgt spid="10"/>
                                        </p:tgtEl>
                                        <p:attrNameLst>
                                          <p:attrName>style.visibility</p:attrName>
                                        </p:attrNameLst>
                                      </p:cBhvr>
                                      <p:to>
                                        <p:strVal val="hidden"/>
                                      </p:to>
                                    </p:set>
                                  </p:childTnLst>
                                </p:cTn>
                              </p:par>
                              <p:par>
                                <p:cTn id="43" presetID="31" presetClass="entr" presetSubtype="0" fill="hold" grpId="0" nodeType="withEffect">
                                  <p:stCondLst>
                                    <p:cond delay="1100"/>
                                  </p:stCondLst>
                                  <p:childTnLst>
                                    <p:set>
                                      <p:cBhvr>
                                        <p:cTn id="44" dur="1" fill="hold">
                                          <p:stCondLst>
                                            <p:cond delay="0"/>
                                          </p:stCondLst>
                                        </p:cTn>
                                        <p:tgtEl>
                                          <p:spTgt spid="13"/>
                                        </p:tgtEl>
                                        <p:attrNameLst>
                                          <p:attrName>style.visibility</p:attrName>
                                        </p:attrNameLst>
                                      </p:cBhvr>
                                      <p:to>
                                        <p:strVal val="visible"/>
                                      </p:to>
                                    </p:set>
                                    <p:anim calcmode="lin" valueType="num">
                                      <p:cBhvr>
                                        <p:cTn id="45" dur="1000" fill="hold"/>
                                        <p:tgtEl>
                                          <p:spTgt spid="13"/>
                                        </p:tgtEl>
                                        <p:attrNameLst>
                                          <p:attrName>ppt_w</p:attrName>
                                        </p:attrNameLst>
                                      </p:cBhvr>
                                      <p:tavLst>
                                        <p:tav tm="0">
                                          <p:val>
                                            <p:fltVal val="0"/>
                                          </p:val>
                                        </p:tav>
                                        <p:tav tm="100000">
                                          <p:val>
                                            <p:strVal val="#ppt_w"/>
                                          </p:val>
                                        </p:tav>
                                      </p:tavLst>
                                    </p:anim>
                                    <p:anim calcmode="lin" valueType="num">
                                      <p:cBhvr>
                                        <p:cTn id="46" dur="1000" fill="hold"/>
                                        <p:tgtEl>
                                          <p:spTgt spid="13"/>
                                        </p:tgtEl>
                                        <p:attrNameLst>
                                          <p:attrName>ppt_h</p:attrName>
                                        </p:attrNameLst>
                                      </p:cBhvr>
                                      <p:tavLst>
                                        <p:tav tm="0">
                                          <p:val>
                                            <p:fltVal val="0"/>
                                          </p:val>
                                        </p:tav>
                                        <p:tav tm="100000">
                                          <p:val>
                                            <p:strVal val="#ppt_h"/>
                                          </p:val>
                                        </p:tav>
                                      </p:tavLst>
                                    </p:anim>
                                    <p:anim calcmode="lin" valueType="num">
                                      <p:cBhvr>
                                        <p:cTn id="47" dur="1000" fill="hold"/>
                                        <p:tgtEl>
                                          <p:spTgt spid="13"/>
                                        </p:tgtEl>
                                        <p:attrNameLst>
                                          <p:attrName>style.rotation</p:attrName>
                                        </p:attrNameLst>
                                      </p:cBhvr>
                                      <p:tavLst>
                                        <p:tav tm="0">
                                          <p:val>
                                            <p:fltVal val="90"/>
                                          </p:val>
                                        </p:tav>
                                        <p:tav tm="100000">
                                          <p:val>
                                            <p:fltVal val="0"/>
                                          </p:val>
                                        </p:tav>
                                      </p:tavLst>
                                    </p:anim>
                                    <p:animEffect transition="in" filter="fade">
                                      <p:cBhvr>
                                        <p:cTn id="48" dur="1000"/>
                                        <p:tgtEl>
                                          <p:spTgt spid="13"/>
                                        </p:tgtEl>
                                      </p:cBhvr>
                                    </p:animEffect>
                                  </p:childTnLst>
                                </p:cTn>
                              </p:par>
                              <p:par>
                                <p:cTn id="49" presetID="14" presetClass="entr" presetSubtype="10" fill="hold" grpId="0" nodeType="withEffect" nodePh="1">
                                  <p:stCondLst>
                                    <p:cond delay="1200"/>
                                  </p:stCondLst>
                                  <p:endCondLst>
                                    <p:cond evt="begin" delay="0">
                                      <p:tn val="49"/>
                                    </p:cond>
                                  </p:end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par>
                                <p:cTn id="52" presetID="2" presetClass="entr" presetSubtype="4" fill="hold" grpId="0" nodeType="withEffect">
                                  <p:stCondLst>
                                    <p:cond delay="130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ppt_x"/>
                                          </p:val>
                                        </p:tav>
                                        <p:tav tm="100000">
                                          <p:val>
                                            <p:strVal val="#ppt_x"/>
                                          </p:val>
                                        </p:tav>
                                      </p:tavLst>
                                    </p:anim>
                                    <p:anim calcmode="lin" valueType="num">
                                      <p:cBhvr additive="base">
                                        <p:cTn id="55" dur="500" fill="hold"/>
                                        <p:tgtEl>
                                          <p:spTgt spid="18"/>
                                        </p:tgtEl>
                                        <p:attrNameLst>
                                          <p:attrName>ppt_y</p:attrName>
                                        </p:attrNameLst>
                                      </p:cBhvr>
                                      <p:tavLst>
                                        <p:tav tm="0">
                                          <p:val>
                                            <p:strVal val="1+#ppt_h/2"/>
                                          </p:val>
                                        </p:tav>
                                        <p:tav tm="100000">
                                          <p:val>
                                            <p:strVal val="#ppt_y"/>
                                          </p:val>
                                        </p:tav>
                                      </p:tavLst>
                                    </p:anim>
                                  </p:childTnLst>
                                </p:cTn>
                              </p:par>
                              <p:par>
                                <p:cTn id="56" presetID="6" presetClass="entr" presetSubtype="16" fill="hold" grpId="0" nodeType="withEffect">
                                  <p:stCondLst>
                                    <p:cond delay="1400"/>
                                  </p:stCondLst>
                                  <p:childTnLst>
                                    <p:set>
                                      <p:cBhvr>
                                        <p:cTn id="57" dur="1" fill="hold">
                                          <p:stCondLst>
                                            <p:cond delay="0"/>
                                          </p:stCondLst>
                                        </p:cTn>
                                        <p:tgtEl>
                                          <p:spTgt spid="21"/>
                                        </p:tgtEl>
                                        <p:attrNameLst>
                                          <p:attrName>style.visibility</p:attrName>
                                        </p:attrNameLst>
                                      </p:cBhvr>
                                      <p:to>
                                        <p:strVal val="visible"/>
                                      </p:to>
                                    </p:set>
                                    <p:animEffect transition="in" filter="circle(in)">
                                      <p:cBhvr>
                                        <p:cTn id="58" dur="2000"/>
                                        <p:tgtEl>
                                          <p:spTgt spid="21"/>
                                        </p:tgtEl>
                                      </p:cBhvr>
                                    </p:animEffect>
                                  </p:childTnLst>
                                </p:cTn>
                              </p:par>
                              <p:par>
                                <p:cTn id="59" presetID="55" presetClass="exit" presetSubtype="0" fill="hold" grpId="0" nodeType="withEffect">
                                  <p:stCondLst>
                                    <p:cond delay="1500"/>
                                  </p:stCondLst>
                                  <p:childTnLst>
                                    <p:anim calcmode="lin" valueType="num">
                                      <p:cBhvr>
                                        <p:cTn id="60" dur="1000"/>
                                        <p:tgtEl>
                                          <p:spTgt spid="11"/>
                                        </p:tgtEl>
                                        <p:attrNameLst>
                                          <p:attrName>ppt_w</p:attrName>
                                        </p:attrNameLst>
                                      </p:cBhvr>
                                      <p:tavLst>
                                        <p:tav tm="0">
                                          <p:val>
                                            <p:strVal val="ppt_w"/>
                                          </p:val>
                                        </p:tav>
                                        <p:tav tm="100000">
                                          <p:val>
                                            <p:strVal val="ppt_w*0.70"/>
                                          </p:val>
                                        </p:tav>
                                      </p:tavLst>
                                    </p:anim>
                                    <p:anim calcmode="lin" valueType="num">
                                      <p:cBhvr>
                                        <p:cTn id="61" dur="1000"/>
                                        <p:tgtEl>
                                          <p:spTgt spid="11"/>
                                        </p:tgtEl>
                                        <p:attrNameLst>
                                          <p:attrName>ppt_h</p:attrName>
                                        </p:attrNameLst>
                                      </p:cBhvr>
                                      <p:tavLst>
                                        <p:tav tm="0">
                                          <p:val>
                                            <p:strVal val="ppt_h"/>
                                          </p:val>
                                        </p:tav>
                                        <p:tav tm="100000">
                                          <p:val>
                                            <p:strVal val="ppt_h"/>
                                          </p:val>
                                        </p:tav>
                                      </p:tavLst>
                                    </p:anim>
                                    <p:animEffect transition="out" filter="fade">
                                      <p:cBhvr>
                                        <p:cTn id="62" dur="1000"/>
                                        <p:tgtEl>
                                          <p:spTgt spid="11"/>
                                        </p:tgtEl>
                                      </p:cBhvr>
                                    </p:animEffect>
                                    <p:set>
                                      <p:cBhvr>
                                        <p:cTn id="63" dur="1" fill="hold">
                                          <p:stCondLst>
                                            <p:cond delay="999"/>
                                          </p:stCondLst>
                                        </p:cTn>
                                        <p:tgtEl>
                                          <p:spTgt spid="11"/>
                                        </p:tgtEl>
                                        <p:attrNameLst>
                                          <p:attrName>style.visibility</p:attrName>
                                        </p:attrNameLst>
                                      </p:cBhvr>
                                      <p:to>
                                        <p:strVal val="hidden"/>
                                      </p:to>
                                    </p:set>
                                  </p:childTnLst>
                                </p:cTn>
                              </p:par>
                              <p:par>
                                <p:cTn id="64" presetID="55" presetClass="exit" presetSubtype="0" fill="hold" grpId="0" nodeType="withEffect">
                                  <p:stCondLst>
                                    <p:cond delay="1600"/>
                                  </p:stCondLst>
                                  <p:childTnLst>
                                    <p:anim calcmode="lin" valueType="num">
                                      <p:cBhvr>
                                        <p:cTn id="65" dur="1000"/>
                                        <p:tgtEl>
                                          <p:spTgt spid="14"/>
                                        </p:tgtEl>
                                        <p:attrNameLst>
                                          <p:attrName>ppt_w</p:attrName>
                                        </p:attrNameLst>
                                      </p:cBhvr>
                                      <p:tavLst>
                                        <p:tav tm="0">
                                          <p:val>
                                            <p:strVal val="ppt_w"/>
                                          </p:val>
                                        </p:tav>
                                        <p:tav tm="100000">
                                          <p:val>
                                            <p:strVal val="ppt_w*0.70"/>
                                          </p:val>
                                        </p:tav>
                                      </p:tavLst>
                                    </p:anim>
                                    <p:anim calcmode="lin" valueType="num">
                                      <p:cBhvr>
                                        <p:cTn id="66" dur="1000"/>
                                        <p:tgtEl>
                                          <p:spTgt spid="14"/>
                                        </p:tgtEl>
                                        <p:attrNameLst>
                                          <p:attrName>ppt_h</p:attrName>
                                        </p:attrNameLst>
                                      </p:cBhvr>
                                      <p:tavLst>
                                        <p:tav tm="0">
                                          <p:val>
                                            <p:strVal val="ppt_h"/>
                                          </p:val>
                                        </p:tav>
                                        <p:tav tm="100000">
                                          <p:val>
                                            <p:strVal val="ppt_h"/>
                                          </p:val>
                                        </p:tav>
                                      </p:tavLst>
                                    </p:anim>
                                    <p:animEffect transition="out" filter="fade">
                                      <p:cBhvr>
                                        <p:cTn id="67" dur="1000"/>
                                        <p:tgtEl>
                                          <p:spTgt spid="14"/>
                                        </p:tgtEl>
                                      </p:cBhvr>
                                    </p:animEffect>
                                    <p:set>
                                      <p:cBhvr>
                                        <p:cTn id="68" dur="1" fill="hold">
                                          <p:stCondLst>
                                            <p:cond delay="999"/>
                                          </p:stCondLst>
                                        </p:cTn>
                                        <p:tgtEl>
                                          <p:spTgt spid="14"/>
                                        </p:tgtEl>
                                        <p:attrNameLst>
                                          <p:attrName>style.visibility</p:attrName>
                                        </p:attrNameLst>
                                      </p:cBhvr>
                                      <p:to>
                                        <p:strVal val="hidden"/>
                                      </p:to>
                                    </p:set>
                                  </p:childTnLst>
                                </p:cTn>
                              </p:par>
                              <p:par>
                                <p:cTn id="69" presetID="55" presetClass="exit" presetSubtype="0" fill="hold" grpId="0" nodeType="withEffect">
                                  <p:stCondLst>
                                    <p:cond delay="1700"/>
                                  </p:stCondLst>
                                  <p:childTnLst>
                                    <p:anim calcmode="lin" valueType="num">
                                      <p:cBhvr>
                                        <p:cTn id="70" dur="1000"/>
                                        <p:tgtEl>
                                          <p:spTgt spid="17"/>
                                        </p:tgtEl>
                                        <p:attrNameLst>
                                          <p:attrName>ppt_w</p:attrName>
                                        </p:attrNameLst>
                                      </p:cBhvr>
                                      <p:tavLst>
                                        <p:tav tm="0">
                                          <p:val>
                                            <p:strVal val="ppt_w"/>
                                          </p:val>
                                        </p:tav>
                                        <p:tav tm="100000">
                                          <p:val>
                                            <p:strVal val="ppt_w*0.70"/>
                                          </p:val>
                                        </p:tav>
                                      </p:tavLst>
                                    </p:anim>
                                    <p:anim calcmode="lin" valueType="num">
                                      <p:cBhvr>
                                        <p:cTn id="71" dur="1000"/>
                                        <p:tgtEl>
                                          <p:spTgt spid="17"/>
                                        </p:tgtEl>
                                        <p:attrNameLst>
                                          <p:attrName>ppt_h</p:attrName>
                                        </p:attrNameLst>
                                      </p:cBhvr>
                                      <p:tavLst>
                                        <p:tav tm="0">
                                          <p:val>
                                            <p:strVal val="ppt_h"/>
                                          </p:val>
                                        </p:tav>
                                        <p:tav tm="100000">
                                          <p:val>
                                            <p:strVal val="ppt_h"/>
                                          </p:val>
                                        </p:tav>
                                      </p:tavLst>
                                    </p:anim>
                                    <p:animEffect transition="out" filter="fade">
                                      <p:cBhvr>
                                        <p:cTn id="72" dur="1000"/>
                                        <p:tgtEl>
                                          <p:spTgt spid="17"/>
                                        </p:tgtEl>
                                      </p:cBhvr>
                                    </p:animEffect>
                                    <p:set>
                                      <p:cBhvr>
                                        <p:cTn id="73" dur="1" fill="hold">
                                          <p:stCondLst>
                                            <p:cond delay="999"/>
                                          </p:stCondLst>
                                        </p:cTn>
                                        <p:tgtEl>
                                          <p:spTgt spid="17"/>
                                        </p:tgtEl>
                                        <p:attrNameLst>
                                          <p:attrName>style.visibility</p:attrName>
                                        </p:attrNameLst>
                                      </p:cBhvr>
                                      <p:to>
                                        <p:strVal val="hidden"/>
                                      </p:to>
                                    </p:set>
                                  </p:childTnLst>
                                </p:cTn>
                              </p:par>
                              <p:par>
                                <p:cTn id="74" presetID="55" presetClass="exit" presetSubtype="0" fill="hold" grpId="0" nodeType="withEffect">
                                  <p:stCondLst>
                                    <p:cond delay="1800"/>
                                  </p:stCondLst>
                                  <p:childTnLst>
                                    <p:anim calcmode="lin" valueType="num">
                                      <p:cBhvr>
                                        <p:cTn id="75" dur="1000"/>
                                        <p:tgtEl>
                                          <p:spTgt spid="19"/>
                                        </p:tgtEl>
                                        <p:attrNameLst>
                                          <p:attrName>ppt_w</p:attrName>
                                        </p:attrNameLst>
                                      </p:cBhvr>
                                      <p:tavLst>
                                        <p:tav tm="0">
                                          <p:val>
                                            <p:strVal val="ppt_w"/>
                                          </p:val>
                                        </p:tav>
                                        <p:tav tm="100000">
                                          <p:val>
                                            <p:strVal val="ppt_w*0.70"/>
                                          </p:val>
                                        </p:tav>
                                      </p:tavLst>
                                    </p:anim>
                                    <p:anim calcmode="lin" valueType="num">
                                      <p:cBhvr>
                                        <p:cTn id="76" dur="1000"/>
                                        <p:tgtEl>
                                          <p:spTgt spid="19"/>
                                        </p:tgtEl>
                                        <p:attrNameLst>
                                          <p:attrName>ppt_h</p:attrName>
                                        </p:attrNameLst>
                                      </p:cBhvr>
                                      <p:tavLst>
                                        <p:tav tm="0">
                                          <p:val>
                                            <p:strVal val="ppt_h"/>
                                          </p:val>
                                        </p:tav>
                                        <p:tav tm="100000">
                                          <p:val>
                                            <p:strVal val="ppt_h"/>
                                          </p:val>
                                        </p:tav>
                                      </p:tavLst>
                                    </p:anim>
                                    <p:animEffect transition="out" filter="fade">
                                      <p:cBhvr>
                                        <p:cTn id="77" dur="1000"/>
                                        <p:tgtEl>
                                          <p:spTgt spid="19"/>
                                        </p:tgtEl>
                                      </p:cBhvr>
                                    </p:animEffect>
                                    <p:set>
                                      <p:cBhvr>
                                        <p:cTn id="78" dur="1" fill="hold">
                                          <p:stCondLst>
                                            <p:cond delay="999"/>
                                          </p:stCondLst>
                                        </p:cTn>
                                        <p:tgtEl>
                                          <p:spTgt spid="19"/>
                                        </p:tgtEl>
                                        <p:attrNameLst>
                                          <p:attrName>style.visibility</p:attrName>
                                        </p:attrNameLst>
                                      </p:cBhvr>
                                      <p:to>
                                        <p:strVal val="hidden"/>
                                      </p:to>
                                    </p:set>
                                  </p:childTnLst>
                                </p:cTn>
                              </p:par>
                              <p:par>
                                <p:cTn id="79" presetID="55" presetClass="exit" presetSubtype="0" fill="hold" grpId="0" nodeType="withEffect">
                                  <p:stCondLst>
                                    <p:cond delay="1900"/>
                                  </p:stCondLst>
                                  <p:childTnLst>
                                    <p:anim calcmode="lin" valueType="num">
                                      <p:cBhvr>
                                        <p:cTn id="80" dur="1000"/>
                                        <p:tgtEl>
                                          <p:spTgt spid="22"/>
                                        </p:tgtEl>
                                        <p:attrNameLst>
                                          <p:attrName>ppt_w</p:attrName>
                                        </p:attrNameLst>
                                      </p:cBhvr>
                                      <p:tavLst>
                                        <p:tav tm="0">
                                          <p:val>
                                            <p:strVal val="ppt_w"/>
                                          </p:val>
                                        </p:tav>
                                        <p:tav tm="100000">
                                          <p:val>
                                            <p:strVal val="ppt_w*0.70"/>
                                          </p:val>
                                        </p:tav>
                                      </p:tavLst>
                                    </p:anim>
                                    <p:anim calcmode="lin" valueType="num">
                                      <p:cBhvr>
                                        <p:cTn id="81" dur="1000"/>
                                        <p:tgtEl>
                                          <p:spTgt spid="22"/>
                                        </p:tgtEl>
                                        <p:attrNameLst>
                                          <p:attrName>ppt_h</p:attrName>
                                        </p:attrNameLst>
                                      </p:cBhvr>
                                      <p:tavLst>
                                        <p:tav tm="0">
                                          <p:val>
                                            <p:strVal val="ppt_h"/>
                                          </p:val>
                                        </p:tav>
                                        <p:tav tm="100000">
                                          <p:val>
                                            <p:strVal val="ppt_h"/>
                                          </p:val>
                                        </p:tav>
                                      </p:tavLst>
                                    </p:anim>
                                    <p:animEffect transition="out" filter="fade">
                                      <p:cBhvr>
                                        <p:cTn id="82" dur="1000"/>
                                        <p:tgtEl>
                                          <p:spTgt spid="22"/>
                                        </p:tgtEl>
                                      </p:cBhvr>
                                    </p:animEffect>
                                    <p:set>
                                      <p:cBhvr>
                                        <p:cTn id="83" dur="1" fill="hold">
                                          <p:stCondLst>
                                            <p:cond delay="999"/>
                                          </p:stCondLst>
                                        </p:cTn>
                                        <p:tgtEl>
                                          <p:spTgt spid="22"/>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4">
                                            <p:txEl>
                                              <p:pRg st="0" end="0"/>
                                            </p:txEl>
                                          </p:spTgt>
                                        </p:tgtEl>
                                        <p:attrNameLst>
                                          <p:attrName>style.visibility</p:attrName>
                                        </p:attrNameLst>
                                      </p:cBhvr>
                                      <p:to>
                                        <p:strVal val="visible"/>
                                      </p:to>
                                    </p:set>
                                    <p:anim calcmode="lin" valueType="num">
                                      <p:cBhvr additive="base">
                                        <p:cTn id="8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5"/>
                                        </p:tgtEl>
                                        <p:attrNameLst>
                                          <p:attrName>style.visibility</p:attrName>
                                        </p:attrNameLst>
                                      </p:cBhvr>
                                      <p:to>
                                        <p:strVal val="visible"/>
                                      </p:to>
                                    </p:set>
                                    <p:animEffect transition="in" filter="wipe(down)">
                                      <p:cBhvr>
                                        <p:cTn id="9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13" grpId="0" animBg="1"/>
      <p:bldP spid="14" grpId="0" animBg="1"/>
      <p:bldP spid="15" grpId="0"/>
      <p:bldP spid="16" grpId="0"/>
      <p:bldP spid="17" grpId="0" animBg="1"/>
      <p:bldP spid="18" grpId="0" animBg="1"/>
      <p:bldP spid="19" grpId="0" animBg="1"/>
      <p:bldP spid="20" grpId="0" animBg="1"/>
      <p:bldP spid="21" grpId="0" animBg="1"/>
      <p:bldP spid="22" grpId="0" animBg="1"/>
      <p:bldP spid="23" grpId="0"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608" y="712210"/>
            <a:ext cx="609600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Angela Ricky(wife of the killed)</a:t>
            </a:r>
          </a:p>
          <a:p>
            <a:r>
              <a:rPr lang="en-US" sz="2400" dirty="0" smtClean="0"/>
              <a:t> </a:t>
            </a:r>
          </a:p>
          <a:p>
            <a:pPr marL="285750" indent="-285750">
              <a:buFont typeface="Arial" panose="020B0604020202020204" pitchFamily="34" charset="0"/>
              <a:buChar char="•"/>
            </a:pPr>
            <a:r>
              <a:rPr lang="en-US" sz="2400" dirty="0" smtClean="0"/>
              <a:t>Denis  Ricky(son of the killed)</a:t>
            </a:r>
          </a:p>
          <a:p>
            <a:endParaRPr lang="en-US" sz="2400" dirty="0" smtClean="0"/>
          </a:p>
          <a:p>
            <a:pPr marL="285750" indent="-285750">
              <a:buFont typeface="Arial" panose="020B0604020202020204" pitchFamily="34" charset="0"/>
              <a:buChar char="•"/>
            </a:pPr>
            <a:r>
              <a:rPr lang="en-US" sz="2400" dirty="0" smtClean="0"/>
              <a:t>Clara  Ricky(mother of the killed)</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Rose   </a:t>
            </a:r>
            <a:r>
              <a:rPr lang="en-US" sz="2400" dirty="0" smtClean="0"/>
              <a:t>Kentucky(Denis´s </a:t>
            </a:r>
            <a:r>
              <a:rPr lang="en-US" sz="2400" dirty="0" smtClean="0"/>
              <a:t>girlfriend)</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Cameron Ricky</a:t>
            </a:r>
            <a:endParaRPr lang="en-US" sz="2400" dirty="0"/>
          </a:p>
        </p:txBody>
      </p:sp>
      <p:sp>
        <p:nvSpPr>
          <p:cNvPr id="4" name="Rectangle 3"/>
          <p:cNvSpPr/>
          <p:nvPr/>
        </p:nvSpPr>
        <p:spPr>
          <a:xfrm>
            <a:off x="571808" y="3685064"/>
            <a:ext cx="2171700" cy="3418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 name="TextBox 4"/>
          <p:cNvSpPr txBox="1"/>
          <p:nvPr/>
        </p:nvSpPr>
        <p:spPr>
          <a:xfrm>
            <a:off x="6502708" y="712210"/>
            <a:ext cx="4241492"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Cameron died yesterday in the living room at 10:00.Here is the list of those who were in the </a:t>
            </a:r>
            <a:r>
              <a:rPr lang="en-US" sz="2400" dirty="0" err="1" smtClean="0"/>
              <a:t>house.You</a:t>
            </a:r>
            <a:r>
              <a:rPr lang="en-US" sz="2400" dirty="0" smtClean="0"/>
              <a:t> will now read texts with the clues to the </a:t>
            </a:r>
            <a:r>
              <a:rPr lang="en-US" sz="2400" dirty="0" err="1" smtClean="0"/>
              <a:t>murder,and</a:t>
            </a:r>
            <a:r>
              <a:rPr lang="en-US" sz="2400" dirty="0" smtClean="0"/>
              <a:t> then you will try to find out who is the </a:t>
            </a:r>
            <a:r>
              <a:rPr lang="en-US" sz="2400" dirty="0" err="1" smtClean="0"/>
              <a:t>murder.GOOD</a:t>
            </a:r>
            <a:r>
              <a:rPr lang="en-US" sz="2400" dirty="0" smtClean="0"/>
              <a:t> LUCK WITH THE CASE!!!</a:t>
            </a:r>
            <a:endParaRPr lang="hr-HR" sz="2400" dirty="0"/>
          </a:p>
        </p:txBody>
      </p:sp>
    </p:spTree>
    <p:extLst>
      <p:ext uri="{BB962C8B-B14F-4D97-AF65-F5344CB8AC3E}">
        <p14:creationId xmlns:p14="http://schemas.microsoft.com/office/powerpoint/2010/main" val="3868718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barn(inVertical)">
                                      <p:cBhvr>
                                        <p:cTn id="18" dur="500"/>
                                        <p:tgtEl>
                                          <p:spTgt spid="2">
                                            <p:txEl>
                                              <p:pRg st="4" end="4"/>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barn(inVertical)">
                                      <p:cBhvr>
                                        <p:cTn id="21" dur="500"/>
                                        <p:tgtEl>
                                          <p:spTgt spid="2">
                                            <p:txEl>
                                              <p:pRg st="6" end="6"/>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xEl>
                                              <p:pRg st="8" end="8"/>
                                            </p:txEl>
                                          </p:spTgt>
                                        </p:tgtEl>
                                        <p:attrNameLst>
                                          <p:attrName>style.visibility</p:attrName>
                                        </p:attrNameLst>
                                      </p:cBhvr>
                                      <p:to>
                                        <p:strVal val="visible"/>
                                      </p:to>
                                    </p:set>
                                    <p:animEffect transition="in" filter="barn(inVertical)">
                                      <p:cBhvr>
                                        <p:cTn id="24" dur="500"/>
                                        <p:tgtEl>
                                          <p:spTgt spid="2">
                                            <p:txEl>
                                              <p:pRg st="8" end="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5" presetClass="entr" presetSubtype="0" fill="hold" nodeType="click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 calcmode="lin" valueType="num">
                                      <p:cBhvr>
                                        <p:cTn id="34"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35"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36" dur="1000" fill="hold"/>
                                        <p:tgtEl>
                                          <p:spTgt spid="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200900"/>
          </a:xfrm>
          <a:prstGeom prst="rect">
            <a:avLst/>
          </a:prstGeom>
        </p:spPr>
      </p:pic>
      <p:sp>
        <p:nvSpPr>
          <p:cNvPr id="4" name="Rectangle 3"/>
          <p:cNvSpPr/>
          <p:nvPr/>
        </p:nvSpPr>
        <p:spPr>
          <a:xfrm>
            <a:off x="8369300" y="4000500"/>
            <a:ext cx="139700" cy="1612900"/>
          </a:xfrm>
          <a:prstGeom prst="rect">
            <a:avLst/>
          </a:prstGeom>
          <a:solidFill>
            <a:srgbClr val="9E4040">
              <a:alpha val="9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 name="Rectangle 4"/>
          <p:cNvSpPr/>
          <p:nvPr/>
        </p:nvSpPr>
        <p:spPr>
          <a:xfrm>
            <a:off x="6324600" y="4006850"/>
            <a:ext cx="139700" cy="1612900"/>
          </a:xfrm>
          <a:prstGeom prst="rect">
            <a:avLst/>
          </a:prstGeom>
          <a:solidFill>
            <a:srgbClr val="9E4040">
              <a:alpha val="9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9561" t="4790" r="25090" b="8365"/>
          <a:stretch/>
        </p:blipFill>
        <p:spPr>
          <a:xfrm>
            <a:off x="9074148" y="4453743"/>
            <a:ext cx="850901" cy="1018684"/>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4000" t="4799" r="34000" b="5801"/>
          <a:stretch/>
        </p:blipFill>
        <p:spPr>
          <a:xfrm>
            <a:off x="7912100" y="1171178"/>
            <a:ext cx="444500" cy="1241822"/>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67678" t="13279" r="4420" b="14483"/>
          <a:stretch/>
        </p:blipFill>
        <p:spPr>
          <a:xfrm>
            <a:off x="6766665" y="4284394"/>
            <a:ext cx="537029" cy="1221638"/>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3780" t="16773" r="67678" b="14430"/>
          <a:stretch/>
        </p:blipFill>
        <p:spPr>
          <a:xfrm>
            <a:off x="2541897" y="4361186"/>
            <a:ext cx="516904" cy="1245970"/>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27078" t="15662" r="39856"/>
          <a:stretch/>
        </p:blipFill>
        <p:spPr>
          <a:xfrm flipH="1">
            <a:off x="5067300" y="4318000"/>
            <a:ext cx="834404" cy="1154427"/>
          </a:xfrm>
          <a:prstGeom prst="rect">
            <a:avLst/>
          </a:prstGeom>
        </p:spPr>
      </p:pic>
    </p:spTree>
    <p:extLst>
      <p:ext uri="{BB962C8B-B14F-4D97-AF65-F5344CB8AC3E}">
        <p14:creationId xmlns:p14="http://schemas.microsoft.com/office/powerpoint/2010/main" val="1342890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4500" y="850900"/>
            <a:ext cx="7302500"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Detective:What were you doing at 10:00?</a:t>
            </a:r>
          </a:p>
          <a:p>
            <a:pPr marL="285750" indent="-285750">
              <a:buFont typeface="Arial" panose="020B0604020202020204" pitchFamily="34" charset="0"/>
              <a:buChar char="•"/>
            </a:pPr>
            <a:r>
              <a:rPr lang="en-US" sz="2400" dirty="0" err="1" smtClean="0">
                <a:solidFill>
                  <a:prstClr val="black"/>
                </a:solidFill>
              </a:rPr>
              <a:t>Angela:I</a:t>
            </a:r>
            <a:r>
              <a:rPr lang="en-US" sz="2400" dirty="0" smtClean="0">
                <a:solidFill>
                  <a:prstClr val="black"/>
                </a:solidFill>
              </a:rPr>
              <a:t> just got home when the case happened.</a:t>
            </a:r>
          </a:p>
          <a:p>
            <a:pPr marL="285750" indent="-285750">
              <a:buFont typeface="Arial" panose="020B0604020202020204" pitchFamily="34" charset="0"/>
              <a:buChar char="•"/>
            </a:pPr>
            <a:r>
              <a:rPr lang="en-US" sz="2400" dirty="0" err="1" smtClean="0">
                <a:solidFill>
                  <a:prstClr val="black"/>
                </a:solidFill>
              </a:rPr>
              <a:t>Detective:From</a:t>
            </a:r>
            <a:r>
              <a:rPr lang="en-US" sz="2400" dirty="0" smtClean="0">
                <a:solidFill>
                  <a:prstClr val="black"/>
                </a:solidFill>
              </a:rPr>
              <a:t> were did you came?</a:t>
            </a:r>
          </a:p>
          <a:p>
            <a:pPr marL="285750" indent="-285750">
              <a:buFont typeface="Arial" panose="020B0604020202020204" pitchFamily="34" charset="0"/>
              <a:buChar char="•"/>
            </a:pPr>
            <a:r>
              <a:rPr lang="en-US" sz="2400" dirty="0" err="1" smtClean="0">
                <a:solidFill>
                  <a:prstClr val="black"/>
                </a:solidFill>
              </a:rPr>
              <a:t>Angela:From</a:t>
            </a:r>
            <a:r>
              <a:rPr lang="en-US" sz="2400" dirty="0" smtClean="0">
                <a:solidFill>
                  <a:prstClr val="black"/>
                </a:solidFill>
              </a:rPr>
              <a:t> my </a:t>
            </a:r>
            <a:r>
              <a:rPr lang="en-US" sz="2400" dirty="0" err="1" smtClean="0">
                <a:solidFill>
                  <a:prstClr val="black"/>
                </a:solidFill>
              </a:rPr>
              <a:t>job.I</a:t>
            </a:r>
            <a:r>
              <a:rPr lang="en-US" sz="2400" dirty="0" smtClean="0">
                <a:solidFill>
                  <a:prstClr val="black"/>
                </a:solidFill>
              </a:rPr>
              <a:t> work as a vet.</a:t>
            </a:r>
          </a:p>
          <a:p>
            <a:pPr marL="285750" indent="-285750">
              <a:buFont typeface="Arial" panose="020B0604020202020204" pitchFamily="34" charset="0"/>
              <a:buChar char="•"/>
            </a:pPr>
            <a:r>
              <a:rPr lang="en-US" sz="2400" dirty="0" smtClean="0">
                <a:solidFill>
                  <a:prstClr val="black"/>
                </a:solidFill>
              </a:rPr>
              <a:t>Detective:What did you do when you heard a scream?</a:t>
            </a:r>
          </a:p>
          <a:p>
            <a:pPr marL="285750" indent="-285750">
              <a:buFont typeface="Arial" panose="020B0604020202020204" pitchFamily="34" charset="0"/>
              <a:buChar char="•"/>
            </a:pPr>
            <a:r>
              <a:rPr lang="en-US" sz="2400" dirty="0" err="1" smtClean="0">
                <a:solidFill>
                  <a:prstClr val="black"/>
                </a:solidFill>
              </a:rPr>
              <a:t>Angela:I</a:t>
            </a:r>
            <a:r>
              <a:rPr lang="en-US" sz="2400" dirty="0" smtClean="0">
                <a:solidFill>
                  <a:prstClr val="black"/>
                </a:solidFill>
              </a:rPr>
              <a:t> quickly dropped things and ran to the living room.</a:t>
            </a:r>
          </a:p>
          <a:p>
            <a:pPr marL="285750" indent="-285750">
              <a:buFont typeface="Arial" panose="020B0604020202020204" pitchFamily="34" charset="0"/>
              <a:buChar char="•"/>
            </a:pPr>
            <a:r>
              <a:rPr lang="en-US" sz="2400" dirty="0" smtClean="0">
                <a:solidFill>
                  <a:prstClr val="black"/>
                </a:solidFill>
              </a:rPr>
              <a:t>Detective:Did you saw anyone suspected?</a:t>
            </a:r>
          </a:p>
          <a:p>
            <a:pPr marL="285750" indent="-285750">
              <a:buFont typeface="Arial" panose="020B0604020202020204" pitchFamily="34" charset="0"/>
              <a:buChar char="•"/>
            </a:pPr>
            <a:r>
              <a:rPr lang="en-US" sz="2400" dirty="0" err="1" smtClean="0">
                <a:solidFill>
                  <a:prstClr val="black"/>
                </a:solidFill>
              </a:rPr>
              <a:t>Angela:No,I</a:t>
            </a:r>
            <a:r>
              <a:rPr lang="en-US" sz="2400" dirty="0" smtClean="0">
                <a:solidFill>
                  <a:prstClr val="black"/>
                </a:solidFill>
              </a:rPr>
              <a:t> didn´t.</a:t>
            </a:r>
          </a:p>
          <a:p>
            <a:pPr marL="285750" indent="-285750">
              <a:buFont typeface="Arial" panose="020B0604020202020204" pitchFamily="34" charset="0"/>
              <a:buChar char="•"/>
            </a:pPr>
            <a:r>
              <a:rPr lang="en-US" sz="2400" dirty="0" err="1" smtClean="0">
                <a:solidFill>
                  <a:prstClr val="black"/>
                </a:solidFill>
              </a:rPr>
              <a:t>Detective:Ok,please</a:t>
            </a:r>
            <a:r>
              <a:rPr lang="en-US" sz="2400" dirty="0" smtClean="0">
                <a:solidFill>
                  <a:prstClr val="black"/>
                </a:solidFill>
              </a:rPr>
              <a:t> call </a:t>
            </a:r>
            <a:r>
              <a:rPr lang="en-US" sz="2400" dirty="0">
                <a:solidFill>
                  <a:prstClr val="black"/>
                </a:solidFill>
              </a:rPr>
              <a:t>Denis </a:t>
            </a:r>
            <a:r>
              <a:rPr lang="en-US" sz="2400" dirty="0" smtClean="0">
                <a:solidFill>
                  <a:prstClr val="black"/>
                </a:solidFill>
              </a:rPr>
              <a:t>Ricky.</a:t>
            </a:r>
            <a:endParaRPr lang="hr-HR" sz="2400" dirty="0"/>
          </a:p>
        </p:txBody>
      </p:sp>
      <p:sp>
        <p:nvSpPr>
          <p:cNvPr id="3" name="Rectangle 2"/>
          <p:cNvSpPr/>
          <p:nvPr/>
        </p:nvSpPr>
        <p:spPr>
          <a:xfrm>
            <a:off x="3167285" y="137468"/>
            <a:ext cx="4333430" cy="461665"/>
          </a:xfrm>
          <a:prstGeom prst="rect">
            <a:avLst/>
          </a:prstGeom>
        </p:spPr>
        <p:txBody>
          <a:bodyPr wrap="none">
            <a:spAutoFit/>
          </a:bodyPr>
          <a:lstStyle/>
          <a:p>
            <a:pPr marL="285750" lvl="0" indent="-285750">
              <a:buFont typeface="Arial" panose="020B0604020202020204" pitchFamily="34" charset="0"/>
              <a:buChar char="•"/>
            </a:pPr>
            <a:r>
              <a:rPr lang="en-US" sz="2400" dirty="0">
                <a:solidFill>
                  <a:prstClr val="black"/>
                </a:solidFill>
              </a:rPr>
              <a:t>Angela Ricky(wife of the killed)</a:t>
            </a:r>
          </a:p>
        </p:txBody>
      </p:sp>
    </p:spTree>
    <p:extLst>
      <p:ext uri="{BB962C8B-B14F-4D97-AF65-F5344CB8AC3E}">
        <p14:creationId xmlns:p14="http://schemas.microsoft.com/office/powerpoint/2010/main" val="183022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par>
                                <p:cTn id="12" presetID="41" presetClass="entr" presetSubtype="0" fill="hold" nodeType="withEffect">
                                  <p:stCondLst>
                                    <p:cond delay="0"/>
                                  </p:stCondLst>
                                  <p:iterate type="lt">
                                    <p:tmPct val="10000"/>
                                  </p:iterate>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
                                            <p:txEl>
                                              <p:pRg st="1" end="1"/>
                                            </p:txEl>
                                          </p:spTgt>
                                        </p:tgtEl>
                                      </p:cBhvr>
                                    </p:animEffect>
                                  </p:childTnLst>
                                </p:cTn>
                              </p:par>
                              <p:par>
                                <p:cTn id="19" presetID="41" presetClass="entr" presetSubtype="0" fill="hold" nodeType="withEffect">
                                  <p:stCondLst>
                                    <p:cond delay="0"/>
                                  </p:stCondLst>
                                  <p:iterate type="lt">
                                    <p:tmPct val="10000"/>
                                  </p:iterate>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500" fill="hold"/>
                                        <p:tgtEl>
                                          <p:spTgt spid="2">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2">
                                            <p:txEl>
                                              <p:pRg st="2" end="2"/>
                                            </p:txEl>
                                          </p:spTgt>
                                        </p:tgtEl>
                                        <p:attrNameLst>
                                          <p:attrName>ppt_y</p:attrName>
                                        </p:attrNameLst>
                                      </p:cBhvr>
                                      <p:tavLst>
                                        <p:tav tm="0">
                                          <p:val>
                                            <p:strVal val="#ppt_y"/>
                                          </p:val>
                                        </p:tav>
                                        <p:tav tm="100000">
                                          <p:val>
                                            <p:strVal val="#ppt_y"/>
                                          </p:val>
                                        </p:tav>
                                      </p:tavLst>
                                    </p:anim>
                                    <p:anim calcmode="lin" valueType="num">
                                      <p:cBhvr>
                                        <p:cTn id="23" dur="500" fill="hold"/>
                                        <p:tgtEl>
                                          <p:spTgt spid="2">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2">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2">
                                            <p:txEl>
                                              <p:pRg st="2" end="2"/>
                                            </p:txEl>
                                          </p:spTgt>
                                        </p:tgtEl>
                                      </p:cBhvr>
                                    </p:animEffect>
                                  </p:childTnLst>
                                </p:cTn>
                              </p:par>
                              <p:par>
                                <p:cTn id="26" presetID="41" presetClass="entr" presetSubtype="0" fill="hold" nodeType="withEffect">
                                  <p:stCondLst>
                                    <p:cond delay="0"/>
                                  </p:stCondLst>
                                  <p:iterate type="lt">
                                    <p:tmPct val="10000"/>
                                  </p:iterate>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500" fill="hold"/>
                                        <p:tgtEl>
                                          <p:spTgt spid="2">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
                                            <p:txEl>
                                              <p:pRg st="3" end="3"/>
                                            </p:txEl>
                                          </p:spTgt>
                                        </p:tgtEl>
                                        <p:attrNameLst>
                                          <p:attrName>ppt_y</p:attrName>
                                        </p:attrNameLst>
                                      </p:cBhvr>
                                      <p:tavLst>
                                        <p:tav tm="0">
                                          <p:val>
                                            <p:strVal val="#ppt_y"/>
                                          </p:val>
                                        </p:tav>
                                        <p:tav tm="100000">
                                          <p:val>
                                            <p:strVal val="#ppt_y"/>
                                          </p:val>
                                        </p:tav>
                                      </p:tavLst>
                                    </p:anim>
                                    <p:anim calcmode="lin" valueType="num">
                                      <p:cBhvr>
                                        <p:cTn id="30" dur="500" fill="hold"/>
                                        <p:tgtEl>
                                          <p:spTgt spid="2">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
                                            <p:txEl>
                                              <p:pRg st="3" end="3"/>
                                            </p:txEl>
                                          </p:spTgt>
                                        </p:tgtEl>
                                      </p:cBhvr>
                                    </p:animEffect>
                                  </p:childTnLst>
                                </p:cTn>
                              </p:par>
                              <p:par>
                                <p:cTn id="33" presetID="41" presetClass="entr" presetSubtype="0" fill="hold" nodeType="withEffect">
                                  <p:stCondLst>
                                    <p:cond delay="0"/>
                                  </p:stCondLst>
                                  <p:iterate type="lt">
                                    <p:tmPct val="10000"/>
                                  </p:iterate>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p:cTn id="35" dur="500" fill="hold"/>
                                        <p:tgtEl>
                                          <p:spTgt spid="2">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
                                            <p:txEl>
                                              <p:pRg st="4" end="4"/>
                                            </p:txEl>
                                          </p:spTgt>
                                        </p:tgtEl>
                                        <p:attrNameLst>
                                          <p:attrName>ppt_y</p:attrName>
                                        </p:attrNameLst>
                                      </p:cBhvr>
                                      <p:tavLst>
                                        <p:tav tm="0">
                                          <p:val>
                                            <p:strVal val="#ppt_y"/>
                                          </p:val>
                                        </p:tav>
                                        <p:tav tm="100000">
                                          <p:val>
                                            <p:strVal val="#ppt_y"/>
                                          </p:val>
                                        </p:tav>
                                      </p:tavLst>
                                    </p:anim>
                                    <p:anim calcmode="lin" valueType="num">
                                      <p:cBhvr>
                                        <p:cTn id="37" dur="500" fill="hold"/>
                                        <p:tgtEl>
                                          <p:spTgt spid="2">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
                                            <p:txEl>
                                              <p:pRg st="4" end="4"/>
                                            </p:txEl>
                                          </p:spTgt>
                                        </p:tgtEl>
                                      </p:cBhvr>
                                    </p:animEffect>
                                  </p:childTnLst>
                                </p:cTn>
                              </p:par>
                              <p:par>
                                <p:cTn id="40" presetID="41" presetClass="entr" presetSubtype="0" fill="hold" nodeType="withEffect">
                                  <p:stCondLst>
                                    <p:cond delay="0"/>
                                  </p:stCondLst>
                                  <p:iterate type="lt">
                                    <p:tmPct val="10000"/>
                                  </p:iterate>
                                  <p:childTnLst>
                                    <p:set>
                                      <p:cBhvr>
                                        <p:cTn id="41" dur="1" fill="hold">
                                          <p:stCondLst>
                                            <p:cond delay="0"/>
                                          </p:stCondLst>
                                        </p:cTn>
                                        <p:tgtEl>
                                          <p:spTgt spid="2">
                                            <p:txEl>
                                              <p:pRg st="5" end="5"/>
                                            </p:txEl>
                                          </p:spTgt>
                                        </p:tgtEl>
                                        <p:attrNameLst>
                                          <p:attrName>style.visibility</p:attrName>
                                        </p:attrNameLst>
                                      </p:cBhvr>
                                      <p:to>
                                        <p:strVal val="visible"/>
                                      </p:to>
                                    </p:set>
                                    <p:anim calcmode="lin" valueType="num">
                                      <p:cBhvr>
                                        <p:cTn id="42" dur="500" fill="hold"/>
                                        <p:tgtEl>
                                          <p:spTgt spid="2">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2">
                                            <p:txEl>
                                              <p:pRg st="5" end="5"/>
                                            </p:txEl>
                                          </p:spTgt>
                                        </p:tgtEl>
                                        <p:attrNameLst>
                                          <p:attrName>ppt_y</p:attrName>
                                        </p:attrNameLst>
                                      </p:cBhvr>
                                      <p:tavLst>
                                        <p:tav tm="0">
                                          <p:val>
                                            <p:strVal val="#ppt_y"/>
                                          </p:val>
                                        </p:tav>
                                        <p:tav tm="100000">
                                          <p:val>
                                            <p:strVal val="#ppt_y"/>
                                          </p:val>
                                        </p:tav>
                                      </p:tavLst>
                                    </p:anim>
                                    <p:anim calcmode="lin" valueType="num">
                                      <p:cBhvr>
                                        <p:cTn id="44" dur="500" fill="hold"/>
                                        <p:tgtEl>
                                          <p:spTgt spid="2">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2">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2">
                                            <p:txEl>
                                              <p:pRg st="5" end="5"/>
                                            </p:txEl>
                                          </p:spTgt>
                                        </p:tgtEl>
                                      </p:cBhvr>
                                    </p:animEffect>
                                  </p:childTnLst>
                                </p:cTn>
                              </p:par>
                              <p:par>
                                <p:cTn id="47" presetID="41" presetClass="entr" presetSubtype="0" fill="hold" nodeType="withEffect">
                                  <p:stCondLst>
                                    <p:cond delay="0"/>
                                  </p:stCondLst>
                                  <p:iterate type="lt">
                                    <p:tmPct val="10000"/>
                                  </p:iterate>
                                  <p:childTnLst>
                                    <p:set>
                                      <p:cBhvr>
                                        <p:cTn id="48" dur="1" fill="hold">
                                          <p:stCondLst>
                                            <p:cond delay="0"/>
                                          </p:stCondLst>
                                        </p:cTn>
                                        <p:tgtEl>
                                          <p:spTgt spid="2">
                                            <p:txEl>
                                              <p:pRg st="6" end="6"/>
                                            </p:txEl>
                                          </p:spTgt>
                                        </p:tgtEl>
                                        <p:attrNameLst>
                                          <p:attrName>style.visibility</p:attrName>
                                        </p:attrNameLst>
                                      </p:cBhvr>
                                      <p:to>
                                        <p:strVal val="visible"/>
                                      </p:to>
                                    </p:set>
                                    <p:anim calcmode="lin" valueType="num">
                                      <p:cBhvr>
                                        <p:cTn id="49" dur="500" fill="hold"/>
                                        <p:tgtEl>
                                          <p:spTgt spid="2">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2">
                                            <p:txEl>
                                              <p:pRg st="6" end="6"/>
                                            </p:txEl>
                                          </p:spTgt>
                                        </p:tgtEl>
                                        <p:attrNameLst>
                                          <p:attrName>ppt_y</p:attrName>
                                        </p:attrNameLst>
                                      </p:cBhvr>
                                      <p:tavLst>
                                        <p:tav tm="0">
                                          <p:val>
                                            <p:strVal val="#ppt_y"/>
                                          </p:val>
                                        </p:tav>
                                        <p:tav tm="100000">
                                          <p:val>
                                            <p:strVal val="#ppt_y"/>
                                          </p:val>
                                        </p:tav>
                                      </p:tavLst>
                                    </p:anim>
                                    <p:anim calcmode="lin" valueType="num">
                                      <p:cBhvr>
                                        <p:cTn id="51" dur="500" fill="hold"/>
                                        <p:tgtEl>
                                          <p:spTgt spid="2">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2">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2">
                                            <p:txEl>
                                              <p:pRg st="6" end="6"/>
                                            </p:txEl>
                                          </p:spTgt>
                                        </p:tgtEl>
                                      </p:cBhvr>
                                    </p:animEffect>
                                  </p:childTnLst>
                                </p:cTn>
                              </p:par>
                              <p:par>
                                <p:cTn id="54" presetID="41" presetClass="entr" presetSubtype="0" fill="hold" nodeType="withEffect">
                                  <p:stCondLst>
                                    <p:cond delay="0"/>
                                  </p:stCondLst>
                                  <p:iterate type="lt">
                                    <p:tmPct val="10000"/>
                                  </p:iterate>
                                  <p:childTnLst>
                                    <p:set>
                                      <p:cBhvr>
                                        <p:cTn id="55" dur="1" fill="hold">
                                          <p:stCondLst>
                                            <p:cond delay="0"/>
                                          </p:stCondLst>
                                        </p:cTn>
                                        <p:tgtEl>
                                          <p:spTgt spid="2">
                                            <p:txEl>
                                              <p:pRg st="7" end="7"/>
                                            </p:txEl>
                                          </p:spTgt>
                                        </p:tgtEl>
                                        <p:attrNameLst>
                                          <p:attrName>style.visibility</p:attrName>
                                        </p:attrNameLst>
                                      </p:cBhvr>
                                      <p:to>
                                        <p:strVal val="visible"/>
                                      </p:to>
                                    </p:set>
                                    <p:anim calcmode="lin" valueType="num">
                                      <p:cBhvr>
                                        <p:cTn id="56" dur="500" fill="hold"/>
                                        <p:tgtEl>
                                          <p:spTgt spid="2">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57" dur="500" fill="hold"/>
                                        <p:tgtEl>
                                          <p:spTgt spid="2">
                                            <p:txEl>
                                              <p:pRg st="7" end="7"/>
                                            </p:txEl>
                                          </p:spTgt>
                                        </p:tgtEl>
                                        <p:attrNameLst>
                                          <p:attrName>ppt_y</p:attrName>
                                        </p:attrNameLst>
                                      </p:cBhvr>
                                      <p:tavLst>
                                        <p:tav tm="0">
                                          <p:val>
                                            <p:strVal val="#ppt_y"/>
                                          </p:val>
                                        </p:tav>
                                        <p:tav tm="100000">
                                          <p:val>
                                            <p:strVal val="#ppt_y"/>
                                          </p:val>
                                        </p:tav>
                                      </p:tavLst>
                                    </p:anim>
                                    <p:anim calcmode="lin" valueType="num">
                                      <p:cBhvr>
                                        <p:cTn id="58" dur="500" fill="hold"/>
                                        <p:tgtEl>
                                          <p:spTgt spid="2">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9" dur="500" fill="hold"/>
                                        <p:tgtEl>
                                          <p:spTgt spid="2">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0" dur="500" tmFilter="0,0; .5, 1; 1, 1"/>
                                        <p:tgtEl>
                                          <p:spTgt spid="2">
                                            <p:txEl>
                                              <p:pRg st="7" end="7"/>
                                            </p:txEl>
                                          </p:spTgt>
                                        </p:tgtEl>
                                      </p:cBhvr>
                                    </p:animEffect>
                                  </p:childTnLst>
                                </p:cTn>
                              </p:par>
                              <p:par>
                                <p:cTn id="61" presetID="41" presetClass="entr" presetSubtype="0" fill="hold" nodeType="withEffect">
                                  <p:stCondLst>
                                    <p:cond delay="0"/>
                                  </p:stCondLst>
                                  <p:iterate type="lt">
                                    <p:tmPct val="10000"/>
                                  </p:iterate>
                                  <p:childTnLst>
                                    <p:set>
                                      <p:cBhvr>
                                        <p:cTn id="62" dur="1" fill="hold">
                                          <p:stCondLst>
                                            <p:cond delay="0"/>
                                          </p:stCondLst>
                                        </p:cTn>
                                        <p:tgtEl>
                                          <p:spTgt spid="2">
                                            <p:txEl>
                                              <p:pRg st="8" end="8"/>
                                            </p:txEl>
                                          </p:spTgt>
                                        </p:tgtEl>
                                        <p:attrNameLst>
                                          <p:attrName>style.visibility</p:attrName>
                                        </p:attrNameLst>
                                      </p:cBhvr>
                                      <p:to>
                                        <p:strVal val="visible"/>
                                      </p:to>
                                    </p:set>
                                    <p:anim calcmode="lin" valueType="num">
                                      <p:cBhvr>
                                        <p:cTn id="63" dur="500" fill="hold"/>
                                        <p:tgtEl>
                                          <p:spTgt spid="2">
                                            <p:txEl>
                                              <p:pRg st="8" end="8"/>
                                            </p:txEl>
                                          </p:spTgt>
                                        </p:tgtEl>
                                        <p:attrNameLst>
                                          <p:attrName>ppt_x</p:attrName>
                                        </p:attrNameLst>
                                      </p:cBhvr>
                                      <p:tavLst>
                                        <p:tav tm="0">
                                          <p:val>
                                            <p:strVal val="#ppt_x"/>
                                          </p:val>
                                        </p:tav>
                                        <p:tav tm="50000">
                                          <p:val>
                                            <p:strVal val="#ppt_x+.1"/>
                                          </p:val>
                                        </p:tav>
                                        <p:tav tm="100000">
                                          <p:val>
                                            <p:strVal val="#ppt_x"/>
                                          </p:val>
                                        </p:tav>
                                      </p:tavLst>
                                    </p:anim>
                                    <p:anim calcmode="lin" valueType="num">
                                      <p:cBhvr>
                                        <p:cTn id="64" dur="500" fill="hold"/>
                                        <p:tgtEl>
                                          <p:spTgt spid="2">
                                            <p:txEl>
                                              <p:pRg st="8" end="8"/>
                                            </p:txEl>
                                          </p:spTgt>
                                        </p:tgtEl>
                                        <p:attrNameLst>
                                          <p:attrName>ppt_y</p:attrName>
                                        </p:attrNameLst>
                                      </p:cBhvr>
                                      <p:tavLst>
                                        <p:tav tm="0">
                                          <p:val>
                                            <p:strVal val="#ppt_y"/>
                                          </p:val>
                                        </p:tav>
                                        <p:tav tm="100000">
                                          <p:val>
                                            <p:strVal val="#ppt_y"/>
                                          </p:val>
                                        </p:tav>
                                      </p:tavLst>
                                    </p:anim>
                                    <p:anim calcmode="lin" valueType="num">
                                      <p:cBhvr>
                                        <p:cTn id="65" dur="500" fill="hold"/>
                                        <p:tgtEl>
                                          <p:spTgt spid="2">
                                            <p:txEl>
                                              <p:pRg st="8" end="8"/>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6" dur="500" fill="hold"/>
                                        <p:tgtEl>
                                          <p:spTgt spid="2">
                                            <p:txEl>
                                              <p:pRg st="8" end="8"/>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7" dur="500" tmFilter="0,0; .5, 1; 1, 1"/>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81400" y="200968"/>
            <a:ext cx="3943708" cy="461665"/>
          </a:xfrm>
          <a:prstGeom prst="rect">
            <a:avLst/>
          </a:prstGeom>
        </p:spPr>
        <p:txBody>
          <a:bodyPr wrap="none">
            <a:spAutoFit/>
          </a:bodyPr>
          <a:lstStyle/>
          <a:p>
            <a:r>
              <a:rPr lang="en-US" sz="2400" dirty="0">
                <a:solidFill>
                  <a:prstClr val="black"/>
                </a:solidFill>
              </a:rPr>
              <a:t>Denis  </a:t>
            </a:r>
            <a:r>
              <a:rPr lang="en-US" sz="2400" dirty="0" smtClean="0">
                <a:solidFill>
                  <a:prstClr val="black"/>
                </a:solidFill>
              </a:rPr>
              <a:t>Ricky(son of the killed)</a:t>
            </a:r>
            <a:endParaRPr lang="hr-HR" dirty="0"/>
          </a:p>
        </p:txBody>
      </p:sp>
      <p:sp>
        <p:nvSpPr>
          <p:cNvPr id="4" name="TextBox 3"/>
          <p:cNvSpPr txBox="1"/>
          <p:nvPr/>
        </p:nvSpPr>
        <p:spPr>
          <a:xfrm>
            <a:off x="393700" y="1068676"/>
            <a:ext cx="6375400"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Detective:What were you doing at 10:00?</a:t>
            </a:r>
          </a:p>
          <a:p>
            <a:pPr marL="342900" indent="-342900">
              <a:buFont typeface="Arial" panose="020B0604020202020204" pitchFamily="34" charset="0"/>
              <a:buChar char="•"/>
            </a:pPr>
            <a:r>
              <a:rPr lang="en-US" sz="2400" dirty="0" err="1" smtClean="0">
                <a:latin typeface="Arial" panose="020B0604020202020204" pitchFamily="34" charset="0"/>
                <a:cs typeface="Arial" panose="020B0604020202020204" pitchFamily="34" charset="0"/>
              </a:rPr>
              <a:t>Denis:I</a:t>
            </a:r>
            <a:r>
              <a:rPr lang="en-US" sz="2400" dirty="0" smtClean="0">
                <a:latin typeface="Arial" panose="020B0604020202020204" pitchFamily="34" charset="0"/>
                <a:cs typeface="Arial" panose="020B0604020202020204" pitchFamily="34" charset="0"/>
              </a:rPr>
              <a:t> was cleaning my room upstairs.</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Detective:What were you doing when you heard a scream?</a:t>
            </a:r>
          </a:p>
          <a:p>
            <a:pPr marL="342900" indent="-342900">
              <a:buFont typeface="Arial" panose="020B0604020202020204" pitchFamily="34" charset="0"/>
              <a:buChar char="•"/>
            </a:pPr>
            <a:r>
              <a:rPr lang="en-US" sz="2400" dirty="0" err="1" smtClean="0">
                <a:latin typeface="Arial" panose="020B0604020202020204" pitchFamily="34" charset="0"/>
                <a:cs typeface="Arial" panose="020B0604020202020204" pitchFamily="34" charset="0"/>
              </a:rPr>
              <a:t>Denis:I</a:t>
            </a:r>
            <a:r>
              <a:rPr lang="en-US" sz="2400" dirty="0" smtClean="0">
                <a:latin typeface="Arial" panose="020B0604020202020204" pitchFamily="34" charset="0"/>
                <a:cs typeface="Arial" panose="020B0604020202020204" pitchFamily="34" charset="0"/>
              </a:rPr>
              <a:t> </a:t>
            </a:r>
            <a:r>
              <a:rPr lang="hr-HR" sz="2400" dirty="0" smtClean="0">
                <a:latin typeface="Arial" panose="020B0604020202020204" pitchFamily="34" charset="0"/>
                <a:cs typeface="Arial" panose="020B0604020202020204" pitchFamily="34" charset="0"/>
              </a:rPr>
              <a:t>quickly</a:t>
            </a:r>
            <a:r>
              <a:rPr lang="en-US" sz="2400" dirty="0" smtClean="0">
                <a:latin typeface="Arial" panose="020B0604020202020204" pitchFamily="34" charset="0"/>
                <a:cs typeface="Arial" panose="020B0604020202020204" pitchFamily="34" charset="0"/>
              </a:rPr>
              <a:t> turned off the vacuum cleaner and ran </a:t>
            </a:r>
            <a:r>
              <a:rPr lang="en-US" sz="2400" dirty="0" smtClean="0">
                <a:latin typeface="Arial" panose="020B0604020202020204" pitchFamily="34" charset="0"/>
                <a:cs typeface="Arial" panose="020B0604020202020204" pitchFamily="34" charset="0"/>
              </a:rPr>
              <a:t>downstairs.</a:t>
            </a:r>
            <a:endParaRPr lang="en-US" sz="24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Detective:Did you saw anyone suspected?</a:t>
            </a:r>
          </a:p>
          <a:p>
            <a:pPr marL="342900" indent="-342900">
              <a:buFont typeface="Arial" panose="020B0604020202020204" pitchFamily="34" charset="0"/>
              <a:buChar char="•"/>
            </a:pPr>
            <a:r>
              <a:rPr lang="en-US" sz="2400" dirty="0" err="1" smtClean="0">
                <a:latin typeface="Arial" panose="020B0604020202020204" pitchFamily="34" charset="0"/>
                <a:cs typeface="Arial" panose="020B0604020202020204" pitchFamily="34" charset="0"/>
              </a:rPr>
              <a:t>Denis:I</a:t>
            </a:r>
            <a:r>
              <a:rPr lang="en-US" sz="2400" dirty="0" smtClean="0">
                <a:latin typeface="Arial" panose="020B0604020202020204" pitchFamily="34" charset="0"/>
                <a:cs typeface="Arial" panose="020B0604020202020204" pitchFamily="34" charset="0"/>
              </a:rPr>
              <a:t> saw my girlfriend running in the bathroom.</a:t>
            </a:r>
          </a:p>
          <a:p>
            <a:pPr marL="342900" indent="-342900">
              <a:buFont typeface="Arial" panose="020B0604020202020204" pitchFamily="34" charset="0"/>
              <a:buChar char="•"/>
            </a:pPr>
            <a:r>
              <a:rPr lang="en-US" sz="2400" dirty="0" err="1" smtClean="0">
                <a:latin typeface="Arial" panose="020B0604020202020204" pitchFamily="34" charset="0"/>
                <a:cs typeface="Arial" panose="020B0604020202020204" pitchFamily="34" charset="0"/>
              </a:rPr>
              <a:t>Detective:Ok,thank</a:t>
            </a:r>
            <a:r>
              <a:rPr lang="en-US" sz="2400" dirty="0" smtClean="0">
                <a:latin typeface="Arial" panose="020B0604020202020204" pitchFamily="34" charset="0"/>
                <a:cs typeface="Arial" panose="020B0604020202020204" pitchFamily="34" charset="0"/>
              </a:rPr>
              <a:t> you Denis. </a:t>
            </a:r>
            <a:endParaRPr lang="hr-HR"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hr-HR" sz="2400" dirty="0"/>
          </a:p>
        </p:txBody>
      </p:sp>
      <p:sp>
        <p:nvSpPr>
          <p:cNvPr id="6" name="Rectangle 1"/>
          <p:cNvSpPr>
            <a:spLocks noChangeArrowheads="1"/>
          </p:cNvSpPr>
          <p:nvPr/>
        </p:nvSpPr>
        <p:spPr bwMode="auto">
          <a:xfrm>
            <a:off x="0" y="193576"/>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sr-Latn-RS" altLang="sr-Latn-R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942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par>
                                <p:cTn id="12" presetID="41" presetClass="entr" presetSubtype="0" fill="hold" nodeType="withEffect">
                                  <p:stCondLst>
                                    <p:cond delay="0"/>
                                  </p:stCondLst>
                                  <p:iterate type="lt">
                                    <p:tmPct val="10000"/>
                                  </p:iterate>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xEl>
                                              <p:pRg st="1" end="1"/>
                                            </p:txEl>
                                          </p:spTgt>
                                        </p:tgtEl>
                                      </p:cBhvr>
                                    </p:animEffect>
                                  </p:childTnLst>
                                </p:cTn>
                              </p:par>
                              <p:par>
                                <p:cTn id="19" presetID="41" presetClass="entr" presetSubtype="0" fill="hold" nodeType="withEffect">
                                  <p:stCondLst>
                                    <p:cond delay="0"/>
                                  </p:stCondLst>
                                  <p:iterate type="lt">
                                    <p:tmPct val="10000"/>
                                  </p:iterate>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4">
                                            <p:txEl>
                                              <p:pRg st="2" end="2"/>
                                            </p:txEl>
                                          </p:spTgt>
                                        </p:tgtEl>
                                        <p:attrNameLst>
                                          <p:attrName>ppt_y</p:attrName>
                                        </p:attrNameLst>
                                      </p:cBhvr>
                                      <p:tavLst>
                                        <p:tav tm="0">
                                          <p:val>
                                            <p:strVal val="#ppt_y"/>
                                          </p:val>
                                        </p:tav>
                                        <p:tav tm="100000">
                                          <p:val>
                                            <p:strVal val="#ppt_y"/>
                                          </p:val>
                                        </p:tav>
                                      </p:tavLst>
                                    </p:anim>
                                    <p:anim calcmode="lin" valueType="num">
                                      <p:cBhvr>
                                        <p:cTn id="23" dur="500" fill="hold"/>
                                        <p:tgtEl>
                                          <p:spTgt spid="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4">
                                            <p:txEl>
                                              <p:pRg st="2" end="2"/>
                                            </p:txEl>
                                          </p:spTgt>
                                        </p:tgtEl>
                                      </p:cBhvr>
                                    </p:animEffect>
                                  </p:childTnLst>
                                </p:cTn>
                              </p:par>
                              <p:par>
                                <p:cTn id="26" presetID="41" presetClass="entr" presetSubtype="0" fill="hold" nodeType="withEffect">
                                  <p:stCondLst>
                                    <p:cond delay="0"/>
                                  </p:stCondLst>
                                  <p:iterate type="lt">
                                    <p:tmPct val="10000"/>
                                  </p:iterate>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500" fill="hold"/>
                                        <p:tgtEl>
                                          <p:spTgt spid="4">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4">
                                            <p:txEl>
                                              <p:pRg st="3" end="3"/>
                                            </p:txEl>
                                          </p:spTgt>
                                        </p:tgtEl>
                                        <p:attrNameLst>
                                          <p:attrName>ppt_y</p:attrName>
                                        </p:attrNameLst>
                                      </p:cBhvr>
                                      <p:tavLst>
                                        <p:tav tm="0">
                                          <p:val>
                                            <p:strVal val="#ppt_y"/>
                                          </p:val>
                                        </p:tav>
                                        <p:tav tm="100000">
                                          <p:val>
                                            <p:strVal val="#ppt_y"/>
                                          </p:val>
                                        </p:tav>
                                      </p:tavLst>
                                    </p:anim>
                                    <p:anim calcmode="lin" valueType="num">
                                      <p:cBhvr>
                                        <p:cTn id="30" dur="500" fill="hold"/>
                                        <p:tgtEl>
                                          <p:spTgt spid="4">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4">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4">
                                            <p:txEl>
                                              <p:pRg st="3" end="3"/>
                                            </p:txEl>
                                          </p:spTgt>
                                        </p:tgtEl>
                                      </p:cBhvr>
                                    </p:animEffect>
                                  </p:childTnLst>
                                </p:cTn>
                              </p:par>
                              <p:par>
                                <p:cTn id="33" presetID="41" presetClass="entr" presetSubtype="0" fill="hold" nodeType="withEffect">
                                  <p:stCondLst>
                                    <p:cond delay="0"/>
                                  </p:stCondLst>
                                  <p:iterate type="lt">
                                    <p:tmPct val="10000"/>
                                  </p:iterate>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p:cTn id="35" dur="500" fill="hold"/>
                                        <p:tgtEl>
                                          <p:spTgt spid="4">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4">
                                            <p:txEl>
                                              <p:pRg st="4" end="4"/>
                                            </p:txEl>
                                          </p:spTgt>
                                        </p:tgtEl>
                                        <p:attrNameLst>
                                          <p:attrName>ppt_y</p:attrName>
                                        </p:attrNameLst>
                                      </p:cBhvr>
                                      <p:tavLst>
                                        <p:tav tm="0">
                                          <p:val>
                                            <p:strVal val="#ppt_y"/>
                                          </p:val>
                                        </p:tav>
                                        <p:tav tm="100000">
                                          <p:val>
                                            <p:strVal val="#ppt_y"/>
                                          </p:val>
                                        </p:tav>
                                      </p:tavLst>
                                    </p:anim>
                                    <p:anim calcmode="lin" valueType="num">
                                      <p:cBhvr>
                                        <p:cTn id="37" dur="500" fill="hold"/>
                                        <p:tgtEl>
                                          <p:spTgt spid="4">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4">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4">
                                            <p:txEl>
                                              <p:pRg st="4" end="4"/>
                                            </p:txEl>
                                          </p:spTgt>
                                        </p:tgtEl>
                                      </p:cBhvr>
                                    </p:animEffect>
                                  </p:childTnLst>
                                </p:cTn>
                              </p:par>
                              <p:par>
                                <p:cTn id="40" presetID="41" presetClass="entr" presetSubtype="0" fill="hold" nodeType="withEffect">
                                  <p:stCondLst>
                                    <p:cond delay="0"/>
                                  </p:stCondLst>
                                  <p:iterate type="lt">
                                    <p:tmPct val="10000"/>
                                  </p:iterate>
                                  <p:childTnLst>
                                    <p:set>
                                      <p:cBhvr>
                                        <p:cTn id="41" dur="1" fill="hold">
                                          <p:stCondLst>
                                            <p:cond delay="0"/>
                                          </p:stCondLst>
                                        </p:cTn>
                                        <p:tgtEl>
                                          <p:spTgt spid="4">
                                            <p:txEl>
                                              <p:pRg st="5" end="5"/>
                                            </p:txEl>
                                          </p:spTgt>
                                        </p:tgtEl>
                                        <p:attrNameLst>
                                          <p:attrName>style.visibility</p:attrName>
                                        </p:attrNameLst>
                                      </p:cBhvr>
                                      <p:to>
                                        <p:strVal val="visible"/>
                                      </p:to>
                                    </p:set>
                                    <p:anim calcmode="lin" valueType="num">
                                      <p:cBhvr>
                                        <p:cTn id="42" dur="500" fill="hold"/>
                                        <p:tgtEl>
                                          <p:spTgt spid="4">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4">
                                            <p:txEl>
                                              <p:pRg st="5" end="5"/>
                                            </p:txEl>
                                          </p:spTgt>
                                        </p:tgtEl>
                                        <p:attrNameLst>
                                          <p:attrName>ppt_y</p:attrName>
                                        </p:attrNameLst>
                                      </p:cBhvr>
                                      <p:tavLst>
                                        <p:tav tm="0">
                                          <p:val>
                                            <p:strVal val="#ppt_y"/>
                                          </p:val>
                                        </p:tav>
                                        <p:tav tm="100000">
                                          <p:val>
                                            <p:strVal val="#ppt_y"/>
                                          </p:val>
                                        </p:tav>
                                      </p:tavLst>
                                    </p:anim>
                                    <p:anim calcmode="lin" valueType="num">
                                      <p:cBhvr>
                                        <p:cTn id="44" dur="500" fill="hold"/>
                                        <p:tgtEl>
                                          <p:spTgt spid="4">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4">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4">
                                            <p:txEl>
                                              <p:pRg st="5" end="5"/>
                                            </p:txEl>
                                          </p:spTgt>
                                        </p:tgtEl>
                                      </p:cBhvr>
                                    </p:animEffect>
                                  </p:childTnLst>
                                </p:cTn>
                              </p:par>
                              <p:par>
                                <p:cTn id="47" presetID="41" presetClass="entr" presetSubtype="0" fill="hold" nodeType="withEffect">
                                  <p:stCondLst>
                                    <p:cond delay="0"/>
                                  </p:stCondLst>
                                  <p:iterate type="lt">
                                    <p:tmPct val="10000"/>
                                  </p:iterate>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p:cTn id="49" dur="500" fill="hold"/>
                                        <p:tgtEl>
                                          <p:spTgt spid="4">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4">
                                            <p:txEl>
                                              <p:pRg st="6" end="6"/>
                                            </p:txEl>
                                          </p:spTgt>
                                        </p:tgtEl>
                                        <p:attrNameLst>
                                          <p:attrName>ppt_y</p:attrName>
                                        </p:attrNameLst>
                                      </p:cBhvr>
                                      <p:tavLst>
                                        <p:tav tm="0">
                                          <p:val>
                                            <p:strVal val="#ppt_y"/>
                                          </p:val>
                                        </p:tav>
                                        <p:tav tm="100000">
                                          <p:val>
                                            <p:strVal val="#ppt_y"/>
                                          </p:val>
                                        </p:tav>
                                      </p:tavLst>
                                    </p:anim>
                                    <p:anim calcmode="lin" valueType="num">
                                      <p:cBhvr>
                                        <p:cTn id="51" dur="500" fill="hold"/>
                                        <p:tgtEl>
                                          <p:spTgt spid="4">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4">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 y="863600"/>
            <a:ext cx="8763000" cy="3785652"/>
          </a:xfrm>
          <a:prstGeom prst="rect">
            <a:avLst/>
          </a:prstGeom>
          <a:noFill/>
        </p:spPr>
        <p:txBody>
          <a:bodyPr wrap="square" rtlCol="0">
            <a:spAutoFit/>
          </a:bodyPr>
          <a:lstStyle/>
          <a:p>
            <a:pPr marL="342900" lvl="0" indent="-342900">
              <a:buFont typeface="Arial" panose="020B0604020202020204" pitchFamily="34" charset="0"/>
              <a:buChar char="•"/>
            </a:pPr>
            <a:r>
              <a:rPr lang="en-US" sz="2400" dirty="0"/>
              <a:t>Detective:What were you doing at 10:00</a:t>
            </a:r>
            <a:r>
              <a:rPr lang="en-US" sz="2400" dirty="0" smtClean="0"/>
              <a:t>?</a:t>
            </a:r>
          </a:p>
          <a:p>
            <a:pPr marL="342900" lvl="0" indent="-342900">
              <a:buFont typeface="Arial" panose="020B0604020202020204" pitchFamily="34" charset="0"/>
              <a:buChar char="•"/>
            </a:pPr>
            <a:r>
              <a:rPr lang="en-US" sz="2400" dirty="0" err="1" smtClean="0"/>
              <a:t>Clara:I</a:t>
            </a:r>
            <a:r>
              <a:rPr lang="en-US" sz="2400" dirty="0" smtClean="0"/>
              <a:t> was in the kitchen making a breakfast.</a:t>
            </a:r>
          </a:p>
          <a:p>
            <a:pPr marL="342900" lvl="0" indent="-342900">
              <a:buFont typeface="Arial" panose="020B0604020202020204" pitchFamily="34" charset="0"/>
              <a:buChar char="•"/>
            </a:pPr>
            <a:r>
              <a:rPr lang="en-US" sz="2400" dirty="0"/>
              <a:t>Detective:What were you doing when you heard a scream</a:t>
            </a:r>
            <a:r>
              <a:rPr lang="en-US" sz="2400" dirty="0" smtClean="0"/>
              <a:t>?</a:t>
            </a:r>
          </a:p>
          <a:p>
            <a:pPr marL="342900" lvl="0" indent="-342900">
              <a:buFont typeface="Arial" panose="020B0604020202020204" pitchFamily="34" charset="0"/>
              <a:buChar char="•"/>
            </a:pPr>
            <a:r>
              <a:rPr lang="en-US" sz="2400" dirty="0" err="1" smtClean="0"/>
              <a:t>Clara:I</a:t>
            </a:r>
            <a:r>
              <a:rPr lang="en-US" sz="2400" dirty="0" smtClean="0"/>
              <a:t> didn´t ran because I can´t run so I </a:t>
            </a:r>
            <a:r>
              <a:rPr lang="en-US" sz="2400" dirty="0" smtClean="0"/>
              <a:t>walked as fast as </a:t>
            </a:r>
            <a:r>
              <a:rPr lang="en-US" sz="2400" dirty="0" smtClean="0"/>
              <a:t>I can</a:t>
            </a:r>
            <a:r>
              <a:rPr lang="en-US" sz="2400" dirty="0" smtClean="0"/>
              <a:t> </a:t>
            </a:r>
            <a:r>
              <a:rPr lang="en-US" sz="2400" dirty="0" smtClean="0"/>
              <a:t>to the living room.</a:t>
            </a:r>
          </a:p>
          <a:p>
            <a:pPr marL="342900" lvl="0" indent="-342900">
              <a:buFont typeface="Arial" panose="020B0604020202020204" pitchFamily="34" charset="0"/>
              <a:buChar char="•"/>
            </a:pPr>
            <a:r>
              <a:rPr lang="en-US" sz="2400" dirty="0">
                <a:latin typeface="arial" panose="020B0604020202020204" pitchFamily="34" charset="0"/>
              </a:rPr>
              <a:t>Detective:Did you saw anyone suspected?</a:t>
            </a:r>
          </a:p>
          <a:p>
            <a:pPr marL="342900" lvl="0" indent="-342900">
              <a:buFont typeface="Arial" panose="020B0604020202020204" pitchFamily="34" charset="0"/>
              <a:buChar char="•"/>
            </a:pPr>
            <a:r>
              <a:rPr lang="en-US" sz="2400" dirty="0" err="1" smtClean="0"/>
              <a:t>Clara:I</a:t>
            </a:r>
            <a:r>
              <a:rPr lang="en-US" sz="2400" dirty="0" smtClean="0"/>
              <a:t> saw Denis girlfriend </a:t>
            </a:r>
            <a:r>
              <a:rPr lang="en-US" sz="2400" dirty="0" err="1" smtClean="0"/>
              <a:t>Rose.She</a:t>
            </a:r>
            <a:r>
              <a:rPr lang="en-US" sz="2400" dirty="0" smtClean="0"/>
              <a:t> was carrying something </a:t>
            </a:r>
            <a:r>
              <a:rPr lang="hr-HR" sz="2400" dirty="0"/>
              <a:t/>
            </a:r>
            <a:br>
              <a:rPr lang="hr-HR" sz="2400" dirty="0"/>
            </a:br>
            <a:r>
              <a:rPr lang="hr-HR" sz="2400" dirty="0" smtClean="0">
                <a:latin typeface="arial" panose="020B0604020202020204" pitchFamily="34" charset="0"/>
              </a:rPr>
              <a:t>glittering</a:t>
            </a:r>
            <a:r>
              <a:rPr lang="en-US" sz="2400" dirty="0" smtClean="0">
                <a:latin typeface="arial" panose="020B0604020202020204" pitchFamily="34" charset="0"/>
              </a:rPr>
              <a:t> in her hands and that’s it.</a:t>
            </a:r>
          </a:p>
          <a:p>
            <a:pPr marL="342900" lvl="0" indent="-342900">
              <a:buFont typeface="Arial" panose="020B0604020202020204" pitchFamily="34" charset="0"/>
              <a:buChar char="•"/>
            </a:pPr>
            <a:r>
              <a:rPr lang="en-US" sz="2400" dirty="0" err="1" smtClean="0">
                <a:latin typeface="arial" panose="020B0604020202020204" pitchFamily="34" charset="0"/>
              </a:rPr>
              <a:t>Detective:Thank</a:t>
            </a:r>
            <a:r>
              <a:rPr lang="en-US" sz="2400" dirty="0" smtClean="0">
                <a:latin typeface="arial" panose="020B0604020202020204" pitchFamily="34" charset="0"/>
              </a:rPr>
              <a:t> </a:t>
            </a:r>
            <a:r>
              <a:rPr lang="en-US" sz="2400" dirty="0" err="1" smtClean="0">
                <a:latin typeface="arial" panose="020B0604020202020204" pitchFamily="34" charset="0"/>
              </a:rPr>
              <a:t>you,Clara</a:t>
            </a:r>
            <a:r>
              <a:rPr lang="en-US" sz="2400" dirty="0" smtClean="0">
                <a:latin typeface="arial" panose="020B0604020202020204" pitchFamily="34" charset="0"/>
              </a:rPr>
              <a:t>.</a:t>
            </a:r>
            <a:endParaRPr lang="en-US" sz="2400" dirty="0" smtClean="0"/>
          </a:p>
          <a:p>
            <a:pPr marL="342900" lvl="0" indent="-342900">
              <a:buFont typeface="Arial" panose="020B0604020202020204" pitchFamily="34" charset="0"/>
              <a:buChar char="•"/>
            </a:pPr>
            <a:endParaRPr lang="en-US" sz="2400" dirty="0">
              <a:solidFill>
                <a:prstClr val="black"/>
              </a:solidFill>
            </a:endParaRPr>
          </a:p>
        </p:txBody>
      </p:sp>
      <p:sp>
        <p:nvSpPr>
          <p:cNvPr id="3" name="Rectangle 2"/>
          <p:cNvSpPr/>
          <p:nvPr/>
        </p:nvSpPr>
        <p:spPr>
          <a:xfrm>
            <a:off x="2971261" y="226368"/>
            <a:ext cx="4674678" cy="461665"/>
          </a:xfrm>
          <a:prstGeom prst="rect">
            <a:avLst/>
          </a:prstGeom>
        </p:spPr>
        <p:txBody>
          <a:bodyPr wrap="none">
            <a:spAutoFit/>
          </a:bodyPr>
          <a:lstStyle/>
          <a:p>
            <a:pPr marL="285750" lvl="0" indent="-285750">
              <a:buFont typeface="Arial" panose="020B0604020202020204" pitchFamily="34" charset="0"/>
              <a:buChar char="•"/>
            </a:pPr>
            <a:r>
              <a:rPr lang="en-US" sz="2400" dirty="0">
                <a:solidFill>
                  <a:prstClr val="black"/>
                </a:solidFill>
              </a:rPr>
              <a:t>Clara  Ricky(mother of the killed)</a:t>
            </a:r>
          </a:p>
        </p:txBody>
      </p:sp>
    </p:spTree>
    <p:extLst>
      <p:ext uri="{BB962C8B-B14F-4D97-AF65-F5344CB8AC3E}">
        <p14:creationId xmlns:p14="http://schemas.microsoft.com/office/powerpoint/2010/main" val="1729510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par>
                                <p:cTn id="12" presetID="41" presetClass="entr" presetSubtype="0" fill="hold" nodeType="withEffect">
                                  <p:stCondLst>
                                    <p:cond delay="0"/>
                                  </p:stCondLst>
                                  <p:iterate type="lt">
                                    <p:tmPct val="10000"/>
                                  </p:iterate>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
                                            <p:txEl>
                                              <p:pRg st="1" end="1"/>
                                            </p:txEl>
                                          </p:spTgt>
                                        </p:tgtEl>
                                      </p:cBhvr>
                                    </p:animEffect>
                                  </p:childTnLst>
                                </p:cTn>
                              </p:par>
                              <p:par>
                                <p:cTn id="19" presetID="41" presetClass="entr" presetSubtype="0" fill="hold" nodeType="withEffect">
                                  <p:stCondLst>
                                    <p:cond delay="0"/>
                                  </p:stCondLst>
                                  <p:iterate type="lt">
                                    <p:tmPct val="10000"/>
                                  </p:iterate>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500" fill="hold"/>
                                        <p:tgtEl>
                                          <p:spTgt spid="2">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2">
                                            <p:txEl>
                                              <p:pRg st="2" end="2"/>
                                            </p:txEl>
                                          </p:spTgt>
                                        </p:tgtEl>
                                        <p:attrNameLst>
                                          <p:attrName>ppt_y</p:attrName>
                                        </p:attrNameLst>
                                      </p:cBhvr>
                                      <p:tavLst>
                                        <p:tav tm="0">
                                          <p:val>
                                            <p:strVal val="#ppt_y"/>
                                          </p:val>
                                        </p:tav>
                                        <p:tav tm="100000">
                                          <p:val>
                                            <p:strVal val="#ppt_y"/>
                                          </p:val>
                                        </p:tav>
                                      </p:tavLst>
                                    </p:anim>
                                    <p:anim calcmode="lin" valueType="num">
                                      <p:cBhvr>
                                        <p:cTn id="23" dur="500" fill="hold"/>
                                        <p:tgtEl>
                                          <p:spTgt spid="2">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2">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2">
                                            <p:txEl>
                                              <p:pRg st="2" end="2"/>
                                            </p:txEl>
                                          </p:spTgt>
                                        </p:tgtEl>
                                      </p:cBhvr>
                                    </p:animEffect>
                                  </p:childTnLst>
                                </p:cTn>
                              </p:par>
                              <p:par>
                                <p:cTn id="26" presetID="41" presetClass="entr" presetSubtype="0" fill="hold" nodeType="withEffect">
                                  <p:stCondLst>
                                    <p:cond delay="0"/>
                                  </p:stCondLst>
                                  <p:iterate type="lt">
                                    <p:tmPct val="10000"/>
                                  </p:iterate>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500" fill="hold"/>
                                        <p:tgtEl>
                                          <p:spTgt spid="2">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
                                            <p:txEl>
                                              <p:pRg st="3" end="3"/>
                                            </p:txEl>
                                          </p:spTgt>
                                        </p:tgtEl>
                                        <p:attrNameLst>
                                          <p:attrName>ppt_y</p:attrName>
                                        </p:attrNameLst>
                                      </p:cBhvr>
                                      <p:tavLst>
                                        <p:tav tm="0">
                                          <p:val>
                                            <p:strVal val="#ppt_y"/>
                                          </p:val>
                                        </p:tav>
                                        <p:tav tm="100000">
                                          <p:val>
                                            <p:strVal val="#ppt_y"/>
                                          </p:val>
                                        </p:tav>
                                      </p:tavLst>
                                    </p:anim>
                                    <p:anim calcmode="lin" valueType="num">
                                      <p:cBhvr>
                                        <p:cTn id="30" dur="500" fill="hold"/>
                                        <p:tgtEl>
                                          <p:spTgt spid="2">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
                                            <p:txEl>
                                              <p:pRg st="3" end="3"/>
                                            </p:txEl>
                                          </p:spTgt>
                                        </p:tgtEl>
                                      </p:cBhvr>
                                    </p:animEffect>
                                  </p:childTnLst>
                                </p:cTn>
                              </p:par>
                              <p:par>
                                <p:cTn id="33" presetID="41" presetClass="entr" presetSubtype="0" fill="hold" nodeType="withEffect">
                                  <p:stCondLst>
                                    <p:cond delay="0"/>
                                  </p:stCondLst>
                                  <p:iterate type="lt">
                                    <p:tmPct val="10000"/>
                                  </p:iterate>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p:cTn id="35" dur="500" fill="hold"/>
                                        <p:tgtEl>
                                          <p:spTgt spid="2">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
                                            <p:txEl>
                                              <p:pRg st="4" end="4"/>
                                            </p:txEl>
                                          </p:spTgt>
                                        </p:tgtEl>
                                        <p:attrNameLst>
                                          <p:attrName>ppt_y</p:attrName>
                                        </p:attrNameLst>
                                      </p:cBhvr>
                                      <p:tavLst>
                                        <p:tav tm="0">
                                          <p:val>
                                            <p:strVal val="#ppt_y"/>
                                          </p:val>
                                        </p:tav>
                                        <p:tav tm="100000">
                                          <p:val>
                                            <p:strVal val="#ppt_y"/>
                                          </p:val>
                                        </p:tav>
                                      </p:tavLst>
                                    </p:anim>
                                    <p:anim calcmode="lin" valueType="num">
                                      <p:cBhvr>
                                        <p:cTn id="37" dur="500" fill="hold"/>
                                        <p:tgtEl>
                                          <p:spTgt spid="2">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
                                            <p:txEl>
                                              <p:pRg st="4" end="4"/>
                                            </p:txEl>
                                          </p:spTgt>
                                        </p:tgtEl>
                                      </p:cBhvr>
                                    </p:animEffect>
                                  </p:childTnLst>
                                </p:cTn>
                              </p:par>
                              <p:par>
                                <p:cTn id="40" presetID="41" presetClass="entr" presetSubtype="0" fill="hold" nodeType="withEffect">
                                  <p:stCondLst>
                                    <p:cond delay="0"/>
                                  </p:stCondLst>
                                  <p:iterate type="lt">
                                    <p:tmPct val="10000"/>
                                  </p:iterate>
                                  <p:childTnLst>
                                    <p:set>
                                      <p:cBhvr>
                                        <p:cTn id="41" dur="1" fill="hold">
                                          <p:stCondLst>
                                            <p:cond delay="0"/>
                                          </p:stCondLst>
                                        </p:cTn>
                                        <p:tgtEl>
                                          <p:spTgt spid="2">
                                            <p:txEl>
                                              <p:pRg st="5" end="5"/>
                                            </p:txEl>
                                          </p:spTgt>
                                        </p:tgtEl>
                                        <p:attrNameLst>
                                          <p:attrName>style.visibility</p:attrName>
                                        </p:attrNameLst>
                                      </p:cBhvr>
                                      <p:to>
                                        <p:strVal val="visible"/>
                                      </p:to>
                                    </p:set>
                                    <p:anim calcmode="lin" valueType="num">
                                      <p:cBhvr>
                                        <p:cTn id="42" dur="500" fill="hold"/>
                                        <p:tgtEl>
                                          <p:spTgt spid="2">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2">
                                            <p:txEl>
                                              <p:pRg st="5" end="5"/>
                                            </p:txEl>
                                          </p:spTgt>
                                        </p:tgtEl>
                                        <p:attrNameLst>
                                          <p:attrName>ppt_y</p:attrName>
                                        </p:attrNameLst>
                                      </p:cBhvr>
                                      <p:tavLst>
                                        <p:tav tm="0">
                                          <p:val>
                                            <p:strVal val="#ppt_y"/>
                                          </p:val>
                                        </p:tav>
                                        <p:tav tm="100000">
                                          <p:val>
                                            <p:strVal val="#ppt_y"/>
                                          </p:val>
                                        </p:tav>
                                      </p:tavLst>
                                    </p:anim>
                                    <p:anim calcmode="lin" valueType="num">
                                      <p:cBhvr>
                                        <p:cTn id="44" dur="500" fill="hold"/>
                                        <p:tgtEl>
                                          <p:spTgt spid="2">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2">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2">
                                            <p:txEl>
                                              <p:pRg st="5" end="5"/>
                                            </p:txEl>
                                          </p:spTgt>
                                        </p:tgtEl>
                                      </p:cBhvr>
                                    </p:animEffect>
                                  </p:childTnLst>
                                </p:cTn>
                              </p:par>
                              <p:par>
                                <p:cTn id="47" presetID="41" presetClass="entr" presetSubtype="0" fill="hold" nodeType="withEffect">
                                  <p:stCondLst>
                                    <p:cond delay="0"/>
                                  </p:stCondLst>
                                  <p:iterate type="lt">
                                    <p:tmPct val="10000"/>
                                  </p:iterate>
                                  <p:childTnLst>
                                    <p:set>
                                      <p:cBhvr>
                                        <p:cTn id="48" dur="1" fill="hold">
                                          <p:stCondLst>
                                            <p:cond delay="0"/>
                                          </p:stCondLst>
                                        </p:cTn>
                                        <p:tgtEl>
                                          <p:spTgt spid="2">
                                            <p:txEl>
                                              <p:pRg st="6" end="6"/>
                                            </p:txEl>
                                          </p:spTgt>
                                        </p:tgtEl>
                                        <p:attrNameLst>
                                          <p:attrName>style.visibility</p:attrName>
                                        </p:attrNameLst>
                                      </p:cBhvr>
                                      <p:to>
                                        <p:strVal val="visible"/>
                                      </p:to>
                                    </p:set>
                                    <p:anim calcmode="lin" valueType="num">
                                      <p:cBhvr>
                                        <p:cTn id="49" dur="500" fill="hold"/>
                                        <p:tgtEl>
                                          <p:spTgt spid="2">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2">
                                            <p:txEl>
                                              <p:pRg st="6" end="6"/>
                                            </p:txEl>
                                          </p:spTgt>
                                        </p:tgtEl>
                                        <p:attrNameLst>
                                          <p:attrName>ppt_y</p:attrName>
                                        </p:attrNameLst>
                                      </p:cBhvr>
                                      <p:tavLst>
                                        <p:tav tm="0">
                                          <p:val>
                                            <p:strVal val="#ppt_y"/>
                                          </p:val>
                                        </p:tav>
                                        <p:tav tm="100000">
                                          <p:val>
                                            <p:strVal val="#ppt_y"/>
                                          </p:val>
                                        </p:tav>
                                      </p:tavLst>
                                    </p:anim>
                                    <p:anim calcmode="lin" valueType="num">
                                      <p:cBhvr>
                                        <p:cTn id="51" dur="500" fill="hold"/>
                                        <p:tgtEl>
                                          <p:spTgt spid="2">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2">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95345" y="213668"/>
            <a:ext cx="4758803" cy="461665"/>
          </a:xfrm>
          <a:prstGeom prst="rect">
            <a:avLst/>
          </a:prstGeom>
        </p:spPr>
        <p:txBody>
          <a:bodyPr wrap="none">
            <a:spAutoFit/>
          </a:bodyPr>
          <a:lstStyle/>
          <a:p>
            <a:pPr marL="285750" lvl="0" indent="-285750">
              <a:buFont typeface="Arial" panose="020B0604020202020204" pitchFamily="34" charset="0"/>
              <a:buChar char="•"/>
            </a:pPr>
            <a:r>
              <a:rPr lang="en-US" sz="2400" dirty="0">
                <a:solidFill>
                  <a:prstClr val="black"/>
                </a:solidFill>
              </a:rPr>
              <a:t>Rose </a:t>
            </a:r>
            <a:r>
              <a:rPr lang="en-US" sz="2400" dirty="0" smtClean="0">
                <a:solidFill>
                  <a:prstClr val="black"/>
                </a:solidFill>
              </a:rPr>
              <a:t> </a:t>
            </a:r>
            <a:r>
              <a:rPr lang="en-US" sz="2400" dirty="0" smtClean="0">
                <a:solidFill>
                  <a:prstClr val="black"/>
                </a:solidFill>
              </a:rPr>
              <a:t>Kentucky(Denis´s </a:t>
            </a:r>
            <a:r>
              <a:rPr lang="en-US" sz="2400" dirty="0">
                <a:solidFill>
                  <a:prstClr val="black"/>
                </a:solidFill>
              </a:rPr>
              <a:t>girlfriend)</a:t>
            </a:r>
          </a:p>
        </p:txBody>
      </p:sp>
      <p:sp>
        <p:nvSpPr>
          <p:cNvPr id="3" name="TextBox 2"/>
          <p:cNvSpPr txBox="1"/>
          <p:nvPr/>
        </p:nvSpPr>
        <p:spPr>
          <a:xfrm>
            <a:off x="533400" y="850900"/>
            <a:ext cx="8115300" cy="2677656"/>
          </a:xfrm>
          <a:prstGeom prst="rect">
            <a:avLst/>
          </a:prstGeom>
          <a:noFill/>
        </p:spPr>
        <p:txBody>
          <a:bodyPr wrap="square" rtlCol="0">
            <a:spAutoFit/>
          </a:bodyPr>
          <a:lstStyle/>
          <a:p>
            <a:pPr marL="342900" lvl="0" indent="-342900">
              <a:buFont typeface="Arial" panose="020B0604020202020204" pitchFamily="34" charset="0"/>
              <a:buChar char="•"/>
            </a:pPr>
            <a:r>
              <a:rPr lang="en-US" sz="2400" dirty="0" smtClean="0">
                <a:solidFill>
                  <a:prstClr val="black"/>
                </a:solidFill>
              </a:rPr>
              <a:t>Detective:What </a:t>
            </a:r>
            <a:r>
              <a:rPr lang="en-US" sz="2400" dirty="0">
                <a:solidFill>
                  <a:prstClr val="black"/>
                </a:solidFill>
              </a:rPr>
              <a:t>were you doing at 10:00</a:t>
            </a:r>
            <a:r>
              <a:rPr lang="en-US" sz="2400" dirty="0" smtClean="0">
                <a:solidFill>
                  <a:prstClr val="black"/>
                </a:solidFill>
              </a:rPr>
              <a:t>?</a:t>
            </a:r>
          </a:p>
          <a:p>
            <a:pPr marL="342900" lvl="0" indent="-342900">
              <a:buFont typeface="Arial" panose="020B0604020202020204" pitchFamily="34" charset="0"/>
              <a:buChar char="•"/>
            </a:pPr>
            <a:r>
              <a:rPr lang="en-US" sz="2400" dirty="0" err="1" smtClean="0">
                <a:solidFill>
                  <a:prstClr val="black"/>
                </a:solidFill>
              </a:rPr>
              <a:t>Rose:I</a:t>
            </a:r>
            <a:r>
              <a:rPr lang="en-US" sz="2400" dirty="0" smtClean="0">
                <a:solidFill>
                  <a:prstClr val="black"/>
                </a:solidFill>
              </a:rPr>
              <a:t> was </a:t>
            </a:r>
            <a:r>
              <a:rPr lang="en-US" sz="2400" dirty="0" smtClean="0">
                <a:solidFill>
                  <a:prstClr val="black"/>
                </a:solidFill>
              </a:rPr>
              <a:t>preparing </a:t>
            </a:r>
            <a:r>
              <a:rPr lang="en-US" sz="2400" dirty="0" smtClean="0">
                <a:solidFill>
                  <a:prstClr val="black"/>
                </a:solidFill>
              </a:rPr>
              <a:t>the table in the dining room.</a:t>
            </a:r>
          </a:p>
          <a:p>
            <a:pPr marL="342900" lvl="0" indent="-342900">
              <a:buFont typeface="Arial" panose="020B0604020202020204" pitchFamily="34" charset="0"/>
              <a:buChar char="•"/>
            </a:pPr>
            <a:r>
              <a:rPr lang="en-US" sz="2400" dirty="0" smtClean="0">
                <a:solidFill>
                  <a:prstClr val="black"/>
                </a:solidFill>
              </a:rPr>
              <a:t>Detective</a:t>
            </a:r>
            <a:r>
              <a:rPr lang="en-US" sz="2400" dirty="0">
                <a:solidFill>
                  <a:prstClr val="black"/>
                </a:solidFill>
              </a:rPr>
              <a:t>:What were you doing when you heard a scream?</a:t>
            </a:r>
          </a:p>
          <a:p>
            <a:pPr marL="342900" lvl="0" indent="-342900">
              <a:buFont typeface="Arial" panose="020B0604020202020204" pitchFamily="34" charset="0"/>
              <a:buChar char="•"/>
            </a:pPr>
            <a:r>
              <a:rPr lang="en-US" sz="2400" dirty="0" err="1" smtClean="0">
                <a:solidFill>
                  <a:prstClr val="black"/>
                </a:solidFill>
              </a:rPr>
              <a:t>Rose:I</a:t>
            </a:r>
            <a:r>
              <a:rPr lang="en-US" sz="2400" dirty="0" smtClean="0">
                <a:solidFill>
                  <a:prstClr val="black"/>
                </a:solidFill>
              </a:rPr>
              <a:t> ran in the bathroom.</a:t>
            </a:r>
          </a:p>
          <a:p>
            <a:pPr marL="342900" lvl="0" indent="-342900">
              <a:buFont typeface="Arial" panose="020B0604020202020204" pitchFamily="34" charset="0"/>
              <a:buChar char="•"/>
            </a:pPr>
            <a:r>
              <a:rPr lang="en-US" sz="2400" dirty="0" err="1" smtClean="0">
                <a:solidFill>
                  <a:prstClr val="black"/>
                </a:solidFill>
              </a:rPr>
              <a:t>Detective:Why</a:t>
            </a:r>
            <a:r>
              <a:rPr lang="en-US" sz="2400" dirty="0" smtClean="0">
                <a:solidFill>
                  <a:prstClr val="black"/>
                </a:solidFill>
              </a:rPr>
              <a:t> there?</a:t>
            </a:r>
          </a:p>
          <a:p>
            <a:pPr marL="342900" lvl="0" indent="-342900">
              <a:buFont typeface="Arial" panose="020B0604020202020204" pitchFamily="34" charset="0"/>
              <a:buChar char="•"/>
            </a:pPr>
            <a:r>
              <a:rPr lang="en-US" sz="2400" dirty="0" err="1" smtClean="0">
                <a:solidFill>
                  <a:prstClr val="black"/>
                </a:solidFill>
              </a:rPr>
              <a:t>Rose:Because</a:t>
            </a:r>
            <a:r>
              <a:rPr lang="en-US" sz="2400" dirty="0" smtClean="0">
                <a:solidFill>
                  <a:prstClr val="black"/>
                </a:solidFill>
              </a:rPr>
              <a:t> I had to strain my nose(</a:t>
            </a:r>
            <a:r>
              <a:rPr lang="en-US" sz="2400" dirty="0" err="1" smtClean="0">
                <a:solidFill>
                  <a:prstClr val="black"/>
                </a:solidFill>
              </a:rPr>
              <a:t>napudrati</a:t>
            </a:r>
            <a:r>
              <a:rPr lang="en-US" sz="2400" dirty="0" smtClean="0">
                <a:solidFill>
                  <a:prstClr val="black"/>
                </a:solidFill>
              </a:rPr>
              <a:t> </a:t>
            </a:r>
            <a:r>
              <a:rPr lang="en-US" sz="2400" dirty="0" err="1" smtClean="0">
                <a:solidFill>
                  <a:prstClr val="black"/>
                </a:solidFill>
              </a:rPr>
              <a:t>nos</a:t>
            </a:r>
            <a:r>
              <a:rPr lang="en-US" sz="2400" dirty="0" smtClean="0">
                <a:solidFill>
                  <a:prstClr val="black"/>
                </a:solidFill>
              </a:rPr>
              <a:t>)!</a:t>
            </a:r>
          </a:p>
          <a:p>
            <a:pPr marL="342900" lvl="0" indent="-342900">
              <a:buFont typeface="Arial" panose="020B0604020202020204" pitchFamily="34" charset="0"/>
              <a:buChar char="•"/>
            </a:pPr>
            <a:r>
              <a:rPr lang="en-US" sz="2400" dirty="0" err="1" smtClean="0">
                <a:solidFill>
                  <a:prstClr val="black"/>
                </a:solidFill>
              </a:rPr>
              <a:t>Detective:Ok,thank</a:t>
            </a:r>
            <a:r>
              <a:rPr lang="en-US" sz="2400" dirty="0" smtClean="0">
                <a:solidFill>
                  <a:prstClr val="black"/>
                </a:solidFill>
              </a:rPr>
              <a:t> you.</a:t>
            </a:r>
            <a:endParaRPr lang="en-US" sz="2400" dirty="0">
              <a:solidFill>
                <a:prstClr val="black"/>
              </a:solidFill>
            </a:endParaRPr>
          </a:p>
        </p:txBody>
      </p:sp>
    </p:spTree>
    <p:extLst>
      <p:ext uri="{BB962C8B-B14F-4D97-AF65-F5344CB8AC3E}">
        <p14:creationId xmlns:p14="http://schemas.microsoft.com/office/powerpoint/2010/main" val="3072223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par>
                                <p:cTn id="12" presetID="41" presetClass="entr" presetSubtype="0" fill="hold" nodeType="withEffect">
                                  <p:stCondLst>
                                    <p:cond delay="0"/>
                                  </p:stCondLst>
                                  <p:iterate type="lt">
                                    <p:tmPct val="10000"/>
                                  </p:iterate>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xEl>
                                              <p:pRg st="1" end="1"/>
                                            </p:txEl>
                                          </p:spTgt>
                                        </p:tgtEl>
                                      </p:cBhvr>
                                    </p:animEffect>
                                  </p:childTnLst>
                                </p:cTn>
                              </p:par>
                              <p:par>
                                <p:cTn id="19" presetID="41" presetClass="entr" presetSubtype="0" fill="hold" nodeType="withEffect">
                                  <p:stCondLst>
                                    <p:cond delay="0"/>
                                  </p:stCondLst>
                                  <p:iterate type="lt">
                                    <p:tmPct val="10000"/>
                                  </p:iterate>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23"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xEl>
                                              <p:pRg st="2" end="2"/>
                                            </p:txEl>
                                          </p:spTgt>
                                        </p:tgtEl>
                                      </p:cBhvr>
                                    </p:animEffect>
                                  </p:childTnLst>
                                </p:cTn>
                              </p:par>
                              <p:par>
                                <p:cTn id="26" presetID="41" presetClass="entr" presetSubtype="0" fill="hold" nodeType="withEffect">
                                  <p:stCondLst>
                                    <p:cond delay="0"/>
                                  </p:stCondLst>
                                  <p:iterate type="lt">
                                    <p:tmPct val="10000"/>
                                  </p:iterate>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3">
                                            <p:txEl>
                                              <p:pRg st="3" end="3"/>
                                            </p:txEl>
                                          </p:spTgt>
                                        </p:tgtEl>
                                        <p:attrNameLst>
                                          <p:attrName>ppt_y</p:attrName>
                                        </p:attrNameLst>
                                      </p:cBhvr>
                                      <p:tavLst>
                                        <p:tav tm="0">
                                          <p:val>
                                            <p:strVal val="#ppt_y"/>
                                          </p:val>
                                        </p:tav>
                                        <p:tav tm="100000">
                                          <p:val>
                                            <p:strVal val="#ppt_y"/>
                                          </p:val>
                                        </p:tav>
                                      </p:tavLst>
                                    </p:anim>
                                    <p:anim calcmode="lin" valueType="num">
                                      <p:cBhvr>
                                        <p:cTn id="30" dur="500" fill="hold"/>
                                        <p:tgtEl>
                                          <p:spTgt spid="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3">
                                            <p:txEl>
                                              <p:pRg st="3" end="3"/>
                                            </p:txEl>
                                          </p:spTgt>
                                        </p:tgtEl>
                                      </p:cBhvr>
                                    </p:animEffect>
                                  </p:childTnLst>
                                </p:cTn>
                              </p:par>
                              <p:par>
                                <p:cTn id="33" presetID="41" presetClass="entr" presetSubtype="0" fill="hold" nodeType="withEffect">
                                  <p:stCondLst>
                                    <p:cond delay="0"/>
                                  </p:stCondLst>
                                  <p:iterate type="lt">
                                    <p:tmPct val="10000"/>
                                  </p:iterate>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3">
                                            <p:txEl>
                                              <p:pRg st="4" end="4"/>
                                            </p:txEl>
                                          </p:spTgt>
                                        </p:tgtEl>
                                        <p:attrNameLst>
                                          <p:attrName>ppt_y</p:attrName>
                                        </p:attrNameLst>
                                      </p:cBhvr>
                                      <p:tavLst>
                                        <p:tav tm="0">
                                          <p:val>
                                            <p:strVal val="#ppt_y"/>
                                          </p:val>
                                        </p:tav>
                                        <p:tav tm="100000">
                                          <p:val>
                                            <p:strVal val="#ppt_y"/>
                                          </p:val>
                                        </p:tav>
                                      </p:tavLst>
                                    </p:anim>
                                    <p:anim calcmode="lin" valueType="num">
                                      <p:cBhvr>
                                        <p:cTn id="37" dur="500" fill="hold"/>
                                        <p:tgtEl>
                                          <p:spTgt spid="3">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3">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3">
                                            <p:txEl>
                                              <p:pRg st="4" end="4"/>
                                            </p:txEl>
                                          </p:spTgt>
                                        </p:tgtEl>
                                      </p:cBhvr>
                                    </p:animEffect>
                                  </p:childTnLst>
                                </p:cTn>
                              </p:par>
                              <p:par>
                                <p:cTn id="40" presetID="41" presetClass="entr" presetSubtype="0" fill="hold" nodeType="withEffect">
                                  <p:stCondLst>
                                    <p:cond delay="0"/>
                                  </p:stCondLst>
                                  <p:iterate type="lt">
                                    <p:tmPct val="10000"/>
                                  </p:iterate>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3">
                                            <p:txEl>
                                              <p:pRg st="5" end="5"/>
                                            </p:txEl>
                                          </p:spTgt>
                                        </p:tgtEl>
                                        <p:attrNameLst>
                                          <p:attrName>ppt_y</p:attrName>
                                        </p:attrNameLst>
                                      </p:cBhvr>
                                      <p:tavLst>
                                        <p:tav tm="0">
                                          <p:val>
                                            <p:strVal val="#ppt_y"/>
                                          </p:val>
                                        </p:tav>
                                        <p:tav tm="100000">
                                          <p:val>
                                            <p:strVal val="#ppt_y"/>
                                          </p:val>
                                        </p:tav>
                                      </p:tavLst>
                                    </p:anim>
                                    <p:anim calcmode="lin" valueType="num">
                                      <p:cBhvr>
                                        <p:cTn id="44" dur="500" fill="hold"/>
                                        <p:tgtEl>
                                          <p:spTgt spid="3">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3">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3">
                                            <p:txEl>
                                              <p:pRg st="5" end="5"/>
                                            </p:txEl>
                                          </p:spTgt>
                                        </p:tgtEl>
                                      </p:cBhvr>
                                    </p:animEffect>
                                  </p:childTnLst>
                                </p:cTn>
                              </p:par>
                              <p:par>
                                <p:cTn id="47" presetID="41" presetClass="entr" presetSubtype="0" fill="hold" nodeType="withEffect">
                                  <p:stCondLst>
                                    <p:cond delay="0"/>
                                  </p:stCondLst>
                                  <p:iterate type="lt">
                                    <p:tmPct val="10000"/>
                                  </p:iterate>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3">
                                            <p:txEl>
                                              <p:pRg st="6" end="6"/>
                                            </p:txEl>
                                          </p:spTgt>
                                        </p:tgtEl>
                                        <p:attrNameLst>
                                          <p:attrName>ppt_y</p:attrName>
                                        </p:attrNameLst>
                                      </p:cBhvr>
                                      <p:tavLst>
                                        <p:tav tm="0">
                                          <p:val>
                                            <p:strVal val="#ppt_y"/>
                                          </p:val>
                                        </p:tav>
                                        <p:tav tm="100000">
                                          <p:val>
                                            <p:strVal val="#ppt_y"/>
                                          </p:val>
                                        </p:tav>
                                      </p:tavLst>
                                    </p:anim>
                                    <p:anim calcmode="lin" valueType="num">
                                      <p:cBhvr>
                                        <p:cTn id="51" dur="500" fill="hold"/>
                                        <p:tgtEl>
                                          <p:spTgt spid="3">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3">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608" y="712210"/>
            <a:ext cx="6096000" cy="341632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Gill Sans MT" panose="020B0502020104020203"/>
                <a:ea typeface="+mn-ea"/>
                <a:cs typeface="+mn-cs"/>
              </a:rPr>
              <a:t>Angela Ricky(wife of the killed)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Gill Sans MT" panose="020B0502020104020203"/>
                <a:ea typeface="+mn-ea"/>
                <a:cs typeface="+mn-cs"/>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Gill Sans MT" panose="020B0502020104020203"/>
                <a:ea typeface="+mn-ea"/>
                <a:cs typeface="+mn-cs"/>
              </a:rPr>
              <a:t>Denis  Ricky(son of the killed)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black"/>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Gill Sans MT" panose="020B0502020104020203"/>
                <a:ea typeface="+mn-ea"/>
                <a:cs typeface="+mn-cs"/>
              </a:rPr>
              <a:t>Clara  Ricky(mother of the killed)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smtClean="0">
              <a:ln>
                <a:noFill/>
              </a:ln>
              <a:solidFill>
                <a:prstClr val="black"/>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Gill Sans MT" panose="020B0502020104020203"/>
                <a:ea typeface="+mn-ea"/>
                <a:cs typeface="+mn-cs"/>
              </a:rPr>
              <a:t>Rose   </a:t>
            </a:r>
            <a:r>
              <a:rPr kumimoji="0" lang="en-US" sz="2400" b="0" i="0" u="none" strike="noStrike" kern="1200" cap="none" spc="0" normalizeH="0" baseline="0" noProof="0" dirty="0" smtClean="0">
                <a:ln>
                  <a:noFill/>
                </a:ln>
                <a:solidFill>
                  <a:prstClr val="black"/>
                </a:solidFill>
                <a:effectLst/>
                <a:uLnTx/>
                <a:uFillTx/>
                <a:latin typeface="Gill Sans MT" panose="020B0502020104020203"/>
                <a:ea typeface="+mn-ea"/>
                <a:cs typeface="+mn-cs"/>
              </a:rPr>
              <a:t>Kentucky(Denis´s </a:t>
            </a:r>
            <a:r>
              <a:rPr kumimoji="0" lang="en-US" sz="2400" b="0" i="0" u="none" strike="noStrike" kern="1200" cap="none" spc="0" normalizeH="0" baseline="0" noProof="0" dirty="0" smtClean="0">
                <a:ln>
                  <a:noFill/>
                </a:ln>
                <a:solidFill>
                  <a:prstClr val="black"/>
                </a:solidFill>
                <a:effectLst/>
                <a:uLnTx/>
                <a:uFillTx/>
                <a:latin typeface="Gill Sans MT" panose="020B0502020104020203"/>
                <a:ea typeface="+mn-ea"/>
                <a:cs typeface="+mn-cs"/>
              </a:rPr>
              <a:t>girlfriend)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smtClean="0">
              <a:ln>
                <a:noFill/>
              </a:ln>
              <a:solidFill>
                <a:prstClr val="black"/>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Gill Sans MT" panose="020B0502020104020203"/>
                <a:ea typeface="+mn-ea"/>
                <a:cs typeface="+mn-cs"/>
              </a:rPr>
              <a:t>Cameron Ricky</a:t>
            </a:r>
            <a:endPar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4" name="Rectangle 3"/>
          <p:cNvSpPr/>
          <p:nvPr/>
        </p:nvSpPr>
        <p:spPr>
          <a:xfrm>
            <a:off x="546408" y="3786664"/>
            <a:ext cx="2171700" cy="3418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 name="TextBox 4"/>
          <p:cNvSpPr txBox="1"/>
          <p:nvPr/>
        </p:nvSpPr>
        <p:spPr>
          <a:xfrm>
            <a:off x="6502708" y="712210"/>
            <a:ext cx="4241492" cy="3046988"/>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smtClean="0">
                <a:solidFill>
                  <a:prstClr val="black"/>
                </a:solidFill>
                <a:latin typeface="Gill Sans MT" panose="020B0502020104020203"/>
              </a:rPr>
              <a:t>Now try to find out who is the murder.</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smtClean="0">
                <a:solidFill>
                  <a:prstClr val="black"/>
                </a:solidFill>
                <a:latin typeface="Gill Sans MT" panose="020B0502020104020203"/>
              </a:rPr>
              <a:t>YOU HAVE 10 SECOND FOR THINKING.</a:t>
            </a:r>
            <a:endPar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smtClean="0">
                <a:solidFill>
                  <a:prstClr val="black"/>
                </a:solidFill>
                <a:latin typeface="Gill Sans MT" panose="020B0502020104020203"/>
              </a:rPr>
              <a:t>Did you find out who is the murder?</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err="1" smtClean="0">
                <a:solidFill>
                  <a:prstClr val="black"/>
                </a:solidFill>
                <a:latin typeface="Gill Sans MT" panose="020B0502020104020203"/>
              </a:rPr>
              <a:t>Ok,I</a:t>
            </a:r>
            <a:r>
              <a:rPr lang="en-US" sz="2400" dirty="0" smtClean="0">
                <a:solidFill>
                  <a:prstClr val="black"/>
                </a:solidFill>
                <a:latin typeface="Gill Sans MT" panose="020B0502020104020203"/>
              </a:rPr>
              <a:t> will show you on my plan.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13023">
            <a:off x="3055942" y="4134542"/>
            <a:ext cx="2933700" cy="1955800"/>
          </a:xfrm>
          <a:prstGeom prst="rect">
            <a:avLst/>
          </a:prstGeom>
        </p:spPr>
      </p:pic>
      <p:sp>
        <p:nvSpPr>
          <p:cNvPr id="6" name="Rectangle 5"/>
          <p:cNvSpPr/>
          <p:nvPr/>
        </p:nvSpPr>
        <p:spPr>
          <a:xfrm rot="1280012">
            <a:off x="5702932" y="3699960"/>
            <a:ext cx="2462534" cy="923330"/>
          </a:xfrm>
          <a:prstGeom prst="rect">
            <a:avLst/>
          </a:prstGeom>
          <a:noFill/>
        </p:spPr>
        <p:txBody>
          <a:bodyPr wrap="none" lIns="91440" tIns="45720" rIns="91440" bIns="45720">
            <a:spAutoFit/>
          </a:bodyPr>
          <a:lstStyle/>
          <a:p>
            <a:pPr algn="ctr"/>
            <a:r>
              <a:rPr lang="en-US"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THINK!</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4186455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barn(inVertical)">
                                      <p:cBhvr>
                                        <p:cTn id="18" dur="500"/>
                                        <p:tgtEl>
                                          <p:spTgt spid="2">
                                            <p:txEl>
                                              <p:pRg st="4" end="4"/>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barn(inVertical)">
                                      <p:cBhvr>
                                        <p:cTn id="21" dur="500"/>
                                        <p:tgtEl>
                                          <p:spTgt spid="2">
                                            <p:txEl>
                                              <p:pRg st="6" end="6"/>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xEl>
                                              <p:pRg st="8" end="8"/>
                                            </p:txEl>
                                          </p:spTgt>
                                        </p:tgtEl>
                                        <p:attrNameLst>
                                          <p:attrName>style.visibility</p:attrName>
                                        </p:attrNameLst>
                                      </p:cBhvr>
                                      <p:to>
                                        <p:strVal val="visible"/>
                                      </p:to>
                                    </p:set>
                                    <p:animEffect transition="in" filter="barn(inVertical)">
                                      <p:cBhvr>
                                        <p:cTn id="24" dur="500"/>
                                        <p:tgtEl>
                                          <p:spTgt spid="2">
                                            <p:txEl>
                                              <p:pRg st="8" end="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Effect transition="in" filter="barn(inVertical)">
                                      <p:cBhvr>
                                        <p:cTn id="34" dur="500"/>
                                        <p:tgtEl>
                                          <p:spTgt spid="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anim calcmode="lin" valueType="num">
                                      <p:cBhvr>
                                        <p:cTn id="39"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animEffect transition="in" filter="barn(inVertical)">
                                      <p:cBhvr>
                                        <p:cTn id="53" dur="500"/>
                                        <p:tgtEl>
                                          <p:spTgt spid="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5" presetClass="entr" presetSubtype="0" fill="hold" nodeType="clickEffect">
                                  <p:stCondLst>
                                    <p:cond delay="0"/>
                                  </p:stCondLst>
                                  <p:childTnLst>
                                    <p:set>
                                      <p:cBhvr>
                                        <p:cTn id="57" dur="1" fill="hold">
                                          <p:stCondLst>
                                            <p:cond delay="0"/>
                                          </p:stCondLst>
                                        </p:cTn>
                                        <p:tgtEl>
                                          <p:spTgt spid="5">
                                            <p:txEl>
                                              <p:pRg st="2" end="2"/>
                                            </p:txEl>
                                          </p:spTgt>
                                        </p:tgtEl>
                                        <p:attrNameLst>
                                          <p:attrName>style.visibility</p:attrName>
                                        </p:attrNameLst>
                                      </p:cBhvr>
                                      <p:to>
                                        <p:strVal val="visible"/>
                                      </p:to>
                                    </p:set>
                                    <p:anim calcmode="lin" valueType="num">
                                      <p:cBhvr>
                                        <p:cTn id="58"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59"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60" dur="1000" fill="hold"/>
                                        <p:tgtEl>
                                          <p:spTgt spid="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2" fill="hold">
                      <p:stCondLst>
                        <p:cond delay="indefinite"/>
                      </p:stCondLst>
                      <p:childTnLst>
                        <p:par>
                          <p:cTn id="63" fill="hold">
                            <p:stCondLst>
                              <p:cond delay="0"/>
                            </p:stCondLst>
                            <p:childTnLst>
                              <p:par>
                                <p:cTn id="64" presetID="15" presetClass="entr" presetSubtype="0" fill="hold" nodeType="clickEffect">
                                  <p:stCondLst>
                                    <p:cond delay="0"/>
                                  </p:stCondLst>
                                  <p:childTnLst>
                                    <p:set>
                                      <p:cBhvr>
                                        <p:cTn id="65" dur="1" fill="hold">
                                          <p:stCondLst>
                                            <p:cond delay="0"/>
                                          </p:stCondLst>
                                        </p:cTn>
                                        <p:tgtEl>
                                          <p:spTgt spid="5">
                                            <p:txEl>
                                              <p:pRg st="3" end="3"/>
                                            </p:txEl>
                                          </p:spTgt>
                                        </p:tgtEl>
                                        <p:attrNameLst>
                                          <p:attrName>style.visibility</p:attrName>
                                        </p:attrNameLst>
                                      </p:cBhvr>
                                      <p:to>
                                        <p:strVal val="visible"/>
                                      </p:to>
                                    </p:set>
                                    <p:anim calcmode="lin" valueType="num">
                                      <p:cBhvr>
                                        <p:cTn id="66"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67"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68" dur="1000" fill="hold"/>
                                        <p:tgtEl>
                                          <p:spTgt spid="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200900"/>
          </a:xfrm>
          <a:prstGeom prst="rect">
            <a:avLst/>
          </a:prstGeom>
        </p:spPr>
      </p:pic>
      <p:sp>
        <p:nvSpPr>
          <p:cNvPr id="4" name="Rectangle 3"/>
          <p:cNvSpPr/>
          <p:nvPr/>
        </p:nvSpPr>
        <p:spPr>
          <a:xfrm>
            <a:off x="8369300" y="4000500"/>
            <a:ext cx="139700" cy="1612900"/>
          </a:xfrm>
          <a:prstGeom prst="rect">
            <a:avLst/>
          </a:prstGeom>
          <a:solidFill>
            <a:srgbClr val="9E4040">
              <a:alpha val="9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 name="Rectangle 4"/>
          <p:cNvSpPr/>
          <p:nvPr/>
        </p:nvSpPr>
        <p:spPr>
          <a:xfrm>
            <a:off x="6324600" y="4006850"/>
            <a:ext cx="139700" cy="1612900"/>
          </a:xfrm>
          <a:prstGeom prst="rect">
            <a:avLst/>
          </a:prstGeom>
          <a:solidFill>
            <a:srgbClr val="9E4040">
              <a:alpha val="9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9561" t="4790" r="25090" b="8365"/>
          <a:stretch/>
        </p:blipFill>
        <p:spPr>
          <a:xfrm>
            <a:off x="9074148" y="4453743"/>
            <a:ext cx="850901" cy="1018684"/>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4000" t="4799" r="34000" b="5801"/>
          <a:stretch/>
        </p:blipFill>
        <p:spPr>
          <a:xfrm>
            <a:off x="7912100" y="1171178"/>
            <a:ext cx="444500" cy="1241822"/>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67678" t="13279" r="4420" b="14483"/>
          <a:stretch/>
        </p:blipFill>
        <p:spPr>
          <a:xfrm>
            <a:off x="6766665" y="4284394"/>
            <a:ext cx="537029" cy="1221638"/>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3780" t="16773" r="67678" b="14430"/>
          <a:stretch/>
        </p:blipFill>
        <p:spPr>
          <a:xfrm>
            <a:off x="2541897" y="4361186"/>
            <a:ext cx="516904" cy="1245970"/>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27078" t="15662" r="39856"/>
          <a:stretch/>
        </p:blipFill>
        <p:spPr>
          <a:xfrm flipH="1">
            <a:off x="5067300" y="4318000"/>
            <a:ext cx="834404" cy="1154427"/>
          </a:xfrm>
          <a:prstGeom prst="rect">
            <a:avLst/>
          </a:prstGeom>
        </p:spPr>
      </p:pic>
      <p:sp>
        <p:nvSpPr>
          <p:cNvPr id="3" name="Rounded Rectangle 2"/>
          <p:cNvSpPr/>
          <p:nvPr/>
        </p:nvSpPr>
        <p:spPr>
          <a:xfrm rot="2459428">
            <a:off x="2266949" y="4937892"/>
            <a:ext cx="1066800" cy="925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rgbClr val="FF0000"/>
              </a:solidFill>
            </a:endParaRPr>
          </a:p>
        </p:txBody>
      </p:sp>
      <p:pic>
        <p:nvPicPr>
          <p:cNvPr id="10" name="Picture 9"/>
          <p:cNvPicPr>
            <a:picLocks noChangeAspect="1"/>
          </p:cNvPicPr>
          <p:nvPr/>
        </p:nvPicPr>
        <p:blipFill>
          <a:blip r:embed="rId7"/>
          <a:stretch>
            <a:fillRect/>
          </a:stretch>
        </p:blipFill>
        <p:spPr>
          <a:xfrm>
            <a:off x="9053245" y="4599363"/>
            <a:ext cx="871804" cy="774259"/>
          </a:xfrm>
          <a:prstGeom prst="rect">
            <a:avLst/>
          </a:prstGeom>
        </p:spPr>
      </p:pic>
      <p:pic>
        <p:nvPicPr>
          <p:cNvPr id="12" name="Picture 11"/>
          <p:cNvPicPr>
            <a:picLocks noChangeAspect="1"/>
          </p:cNvPicPr>
          <p:nvPr/>
        </p:nvPicPr>
        <p:blipFill>
          <a:blip r:embed="rId8"/>
          <a:stretch>
            <a:fillRect/>
          </a:stretch>
        </p:blipFill>
        <p:spPr>
          <a:xfrm>
            <a:off x="7671500" y="1404959"/>
            <a:ext cx="871804" cy="774259"/>
          </a:xfrm>
          <a:prstGeom prst="rect">
            <a:avLst/>
          </a:prstGeom>
        </p:spPr>
      </p:pic>
      <p:sp>
        <p:nvSpPr>
          <p:cNvPr id="13" name="Oval 12"/>
          <p:cNvSpPr/>
          <p:nvPr/>
        </p:nvSpPr>
        <p:spPr>
          <a:xfrm>
            <a:off x="6766665" y="4178300"/>
            <a:ext cx="537029" cy="12941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4" name="Rectangle 13"/>
          <p:cNvSpPr/>
          <p:nvPr/>
        </p:nvSpPr>
        <p:spPr>
          <a:xfrm>
            <a:off x="817948" y="0"/>
            <a:ext cx="3138102" cy="3477875"/>
          </a:xfrm>
          <a:prstGeom prst="rect">
            <a:avLst/>
          </a:prstGeom>
          <a:noFill/>
        </p:spPr>
        <p:txBody>
          <a:bodyPr wrap="none" lIns="91440" tIns="45720" rIns="91440" bIns="45720">
            <a:spAutoFit/>
          </a:bodyPr>
          <a:lstStyle/>
          <a:p>
            <a:pPr algn="ctr"/>
            <a:r>
              <a:rPr lang="en-US" sz="28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Rose is the murder</a:t>
            </a:r>
            <a:r>
              <a:rPr lang="en-US" sz="32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p>
          <a:p>
            <a:pPr algn="ctr"/>
            <a:r>
              <a:rPr lang="en-US" sz="28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When she was </a:t>
            </a:r>
          </a:p>
          <a:p>
            <a:pPr algn="ctr"/>
            <a:r>
              <a:rPr lang="en-US"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a:t>
            </a:r>
            <a:r>
              <a:rPr lang="en-US" sz="28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arrying something</a:t>
            </a:r>
          </a:p>
          <a:p>
            <a:pPr algn="ctr"/>
            <a:r>
              <a:rPr lang="en-US"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a:t>
            </a:r>
            <a:r>
              <a:rPr lang="en-US" sz="28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he killed Cameron</a:t>
            </a:r>
            <a:r>
              <a:rPr lang="en-US" sz="48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p>
          <a:p>
            <a:pPr algn="ctr"/>
            <a:r>
              <a:rPr lang="en-US"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a:t>
            </a:r>
            <a:r>
              <a:rPr lang="en-US" sz="28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ecause she wanted</a:t>
            </a:r>
          </a:p>
          <a:p>
            <a:pPr algn="ctr"/>
            <a:r>
              <a:rPr lang="en-US"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a:t>
            </a:r>
            <a:r>
              <a:rPr lang="en-US" sz="28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ll the money from</a:t>
            </a:r>
          </a:p>
          <a:p>
            <a:pPr algn="ctr"/>
            <a:r>
              <a:rPr lang="en-US" sz="28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Cameron!</a:t>
            </a:r>
            <a:endParaRPr lang="en-US" sz="2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704239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arn(inVertical)">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4">
                                            <p:txEl>
                                              <p:pRg st="0" end="0"/>
                                            </p:txEl>
                                          </p:spTgt>
                                        </p:tgtEl>
                                        <p:attrNameLst>
                                          <p:attrName>style.visibility</p:attrName>
                                        </p:attrNameLst>
                                      </p:cBhvr>
                                      <p:to>
                                        <p:strVal val="visible"/>
                                      </p:to>
                                    </p:set>
                                    <p:animEffect transition="in" filter="fade">
                                      <p:cBhvr>
                                        <p:cTn id="60" dur="1000"/>
                                        <p:tgtEl>
                                          <p:spTgt spid="14">
                                            <p:txEl>
                                              <p:pRg st="0" end="0"/>
                                            </p:txEl>
                                          </p:spTgt>
                                        </p:tgtEl>
                                      </p:cBhvr>
                                    </p:animEffect>
                                    <p:anim calcmode="lin" valueType="num">
                                      <p:cBhvr>
                                        <p:cTn id="6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62"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4">
                                            <p:txEl>
                                              <p:pRg st="1" end="1"/>
                                            </p:txEl>
                                          </p:spTgt>
                                        </p:tgtEl>
                                        <p:attrNameLst>
                                          <p:attrName>style.visibility</p:attrName>
                                        </p:attrNameLst>
                                      </p:cBhvr>
                                      <p:to>
                                        <p:strVal val="visible"/>
                                      </p:to>
                                    </p:set>
                                    <p:animEffect transition="in" filter="fade">
                                      <p:cBhvr>
                                        <p:cTn id="65" dur="1000"/>
                                        <p:tgtEl>
                                          <p:spTgt spid="14">
                                            <p:txEl>
                                              <p:pRg st="1" end="1"/>
                                            </p:txEl>
                                          </p:spTgt>
                                        </p:tgtEl>
                                      </p:cBhvr>
                                    </p:animEffect>
                                    <p:anim calcmode="lin" valueType="num">
                                      <p:cBhvr>
                                        <p:cTn id="66"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67" dur="1000" fill="hold"/>
                                        <p:tgtEl>
                                          <p:spTgt spid="14">
                                            <p:txEl>
                                              <p:pRg st="1" end="1"/>
                                            </p:txEl>
                                          </p:spTgt>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14">
                                            <p:txEl>
                                              <p:pRg st="2" end="2"/>
                                            </p:txEl>
                                          </p:spTgt>
                                        </p:tgtEl>
                                        <p:attrNameLst>
                                          <p:attrName>style.visibility</p:attrName>
                                        </p:attrNameLst>
                                      </p:cBhvr>
                                      <p:to>
                                        <p:strVal val="visible"/>
                                      </p:to>
                                    </p:set>
                                    <p:animEffect transition="in" filter="fade">
                                      <p:cBhvr>
                                        <p:cTn id="70" dur="1000"/>
                                        <p:tgtEl>
                                          <p:spTgt spid="14">
                                            <p:txEl>
                                              <p:pRg st="2" end="2"/>
                                            </p:txEl>
                                          </p:spTgt>
                                        </p:tgtEl>
                                      </p:cBhvr>
                                    </p:animEffect>
                                    <p:anim calcmode="lin" valueType="num">
                                      <p:cBhvr>
                                        <p:cTn id="71"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72" dur="1000" fill="hold"/>
                                        <p:tgtEl>
                                          <p:spTgt spid="14">
                                            <p:txEl>
                                              <p:pRg st="2" end="2"/>
                                            </p:txEl>
                                          </p:spTgt>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4">
                                            <p:txEl>
                                              <p:pRg st="3" end="3"/>
                                            </p:txEl>
                                          </p:spTgt>
                                        </p:tgtEl>
                                        <p:attrNameLst>
                                          <p:attrName>style.visibility</p:attrName>
                                        </p:attrNameLst>
                                      </p:cBhvr>
                                      <p:to>
                                        <p:strVal val="visible"/>
                                      </p:to>
                                    </p:set>
                                    <p:animEffect transition="in" filter="fade">
                                      <p:cBhvr>
                                        <p:cTn id="75" dur="1000"/>
                                        <p:tgtEl>
                                          <p:spTgt spid="14">
                                            <p:txEl>
                                              <p:pRg st="3" end="3"/>
                                            </p:txEl>
                                          </p:spTgt>
                                        </p:tgtEl>
                                      </p:cBhvr>
                                    </p:animEffect>
                                    <p:anim calcmode="lin" valueType="num">
                                      <p:cBhvr>
                                        <p:cTn id="76"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77" dur="1000" fill="hold"/>
                                        <p:tgtEl>
                                          <p:spTgt spid="14">
                                            <p:txEl>
                                              <p:pRg st="3" end="3"/>
                                            </p:txEl>
                                          </p:spTgt>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14">
                                            <p:txEl>
                                              <p:pRg st="4" end="4"/>
                                            </p:txEl>
                                          </p:spTgt>
                                        </p:tgtEl>
                                        <p:attrNameLst>
                                          <p:attrName>style.visibility</p:attrName>
                                        </p:attrNameLst>
                                      </p:cBhvr>
                                      <p:to>
                                        <p:strVal val="visible"/>
                                      </p:to>
                                    </p:set>
                                    <p:animEffect transition="in" filter="fade">
                                      <p:cBhvr>
                                        <p:cTn id="80" dur="1000"/>
                                        <p:tgtEl>
                                          <p:spTgt spid="14">
                                            <p:txEl>
                                              <p:pRg st="4" end="4"/>
                                            </p:txEl>
                                          </p:spTgt>
                                        </p:tgtEl>
                                      </p:cBhvr>
                                    </p:animEffect>
                                    <p:anim calcmode="lin" valueType="num">
                                      <p:cBhvr>
                                        <p:cTn id="81"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82" dur="1000" fill="hold"/>
                                        <p:tgtEl>
                                          <p:spTgt spid="14">
                                            <p:txEl>
                                              <p:pRg st="4" end="4"/>
                                            </p:txEl>
                                          </p:spTgt>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14">
                                            <p:txEl>
                                              <p:pRg st="5" end="5"/>
                                            </p:txEl>
                                          </p:spTgt>
                                        </p:tgtEl>
                                        <p:attrNameLst>
                                          <p:attrName>style.visibility</p:attrName>
                                        </p:attrNameLst>
                                      </p:cBhvr>
                                      <p:to>
                                        <p:strVal val="visible"/>
                                      </p:to>
                                    </p:set>
                                    <p:animEffect transition="in" filter="fade">
                                      <p:cBhvr>
                                        <p:cTn id="85" dur="1000"/>
                                        <p:tgtEl>
                                          <p:spTgt spid="14">
                                            <p:txEl>
                                              <p:pRg st="5" end="5"/>
                                            </p:txEl>
                                          </p:spTgt>
                                        </p:tgtEl>
                                      </p:cBhvr>
                                    </p:animEffect>
                                    <p:anim calcmode="lin" valueType="num">
                                      <p:cBhvr>
                                        <p:cTn id="86"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87" dur="1000" fill="hold"/>
                                        <p:tgtEl>
                                          <p:spTgt spid="14">
                                            <p:txEl>
                                              <p:pRg st="5" end="5"/>
                                            </p:txEl>
                                          </p:spTgt>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14">
                                            <p:txEl>
                                              <p:pRg st="6" end="6"/>
                                            </p:txEl>
                                          </p:spTgt>
                                        </p:tgtEl>
                                        <p:attrNameLst>
                                          <p:attrName>style.visibility</p:attrName>
                                        </p:attrNameLst>
                                      </p:cBhvr>
                                      <p:to>
                                        <p:strVal val="visible"/>
                                      </p:to>
                                    </p:set>
                                    <p:animEffect transition="in" filter="fade">
                                      <p:cBhvr>
                                        <p:cTn id="90" dur="1000"/>
                                        <p:tgtEl>
                                          <p:spTgt spid="14">
                                            <p:txEl>
                                              <p:pRg st="6" end="6"/>
                                            </p:txEl>
                                          </p:spTgt>
                                        </p:tgtEl>
                                      </p:cBhvr>
                                    </p:animEffect>
                                    <p:anim calcmode="lin" valueType="num">
                                      <p:cBhvr>
                                        <p:cTn id="91" dur="100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92" dur="1000" fill="hold"/>
                                        <p:tgtEl>
                                          <p:spTgt spid="1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0750" y="1084262"/>
            <a:ext cx="4762500" cy="3571875"/>
          </a:xfrm>
          <a:prstGeom prst="ellipse">
            <a:avLst/>
          </a:prstGeom>
          <a:ln>
            <a:noFill/>
          </a:ln>
          <a:effectLst>
            <a:softEdge rad="112500"/>
          </a:effectLst>
        </p:spPr>
      </p:pic>
    </p:spTree>
    <p:extLst>
      <p:ext uri="{BB962C8B-B14F-4D97-AF65-F5344CB8AC3E}">
        <p14:creationId xmlns:p14="http://schemas.microsoft.com/office/powerpoint/2010/main" val="1568280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48377" y="144119"/>
            <a:ext cx="9603275" cy="1049235"/>
          </a:xfrm>
        </p:spPr>
        <p:txBody>
          <a:bodyPr/>
          <a:lstStyle/>
          <a:p>
            <a:r>
              <a:rPr lang="en-US" dirty="0"/>
              <a:t> </a:t>
            </a:r>
            <a:r>
              <a:rPr lang="en-US" dirty="0" smtClean="0"/>
              <a:t>                                </a:t>
            </a:r>
            <a:r>
              <a:rPr lang="hr-HR" dirty="0" smtClean="0"/>
              <a:t>🎆</a:t>
            </a:r>
            <a:r>
              <a:rPr lang="en-US" dirty="0" smtClean="0"/>
              <a:t>USA</a:t>
            </a:r>
            <a:r>
              <a:rPr lang="hr-HR" dirty="0" smtClean="0"/>
              <a:t>🎆</a:t>
            </a:r>
            <a:r>
              <a:rPr lang="en-US" dirty="0" smtClean="0"/>
              <a:t/>
            </a:r>
            <a:br>
              <a:rPr lang="en-US" dirty="0" smtClean="0"/>
            </a:br>
            <a:endParaRPr lang="hr-HR" dirty="0"/>
          </a:p>
        </p:txBody>
      </p:sp>
      <p:sp>
        <p:nvSpPr>
          <p:cNvPr id="5" name="Content Placeholder 4"/>
          <p:cNvSpPr>
            <a:spLocks noGrp="1"/>
          </p:cNvSpPr>
          <p:nvPr>
            <p:ph idx="1"/>
          </p:nvPr>
        </p:nvSpPr>
        <p:spPr>
          <a:xfrm>
            <a:off x="1248378" y="1358454"/>
            <a:ext cx="9603275" cy="3450613"/>
          </a:xfrm>
        </p:spPr>
        <p:txBody>
          <a:bodyPr>
            <a:normAutofit/>
          </a:bodyPr>
          <a:lstStyle/>
          <a:p>
            <a:r>
              <a:rPr lang="en-US" sz="2400" dirty="0" smtClean="0"/>
              <a:t>USA is a big country on the W(west)of the planet </a:t>
            </a:r>
            <a:r>
              <a:rPr lang="en-US" sz="2400" dirty="0" err="1" smtClean="0"/>
              <a:t>Earth,on</a:t>
            </a:r>
            <a:r>
              <a:rPr lang="en-US" sz="2400" dirty="0" smtClean="0"/>
              <a:t> the continent named North America(it´s not the only state on North </a:t>
            </a:r>
            <a:r>
              <a:rPr lang="en-US" sz="2400" dirty="0" err="1" smtClean="0"/>
              <a:t>America,there</a:t>
            </a:r>
            <a:r>
              <a:rPr lang="en-US" sz="2400" dirty="0" smtClean="0"/>
              <a:t> are </a:t>
            </a:r>
            <a:r>
              <a:rPr lang="en-US" sz="2400" dirty="0" err="1" smtClean="0"/>
              <a:t>Canada,Meksiko</a:t>
            </a:r>
            <a:r>
              <a:rPr lang="en-US" sz="2400" dirty="0" smtClean="0"/>
              <a:t>…).USA has got his own capital </a:t>
            </a:r>
            <a:r>
              <a:rPr lang="en-US" sz="2400" dirty="0" err="1" smtClean="0"/>
              <a:t>city,and</a:t>
            </a:r>
            <a:r>
              <a:rPr lang="en-US" sz="2400" dirty="0" smtClean="0"/>
              <a:t> that is Washington.(Here it is on the map[USA and Washington])</a:t>
            </a:r>
            <a:endParaRPr lang="hr-HR" sz="2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720" y="381218"/>
            <a:ext cx="8200422" cy="5537200"/>
          </a:xfrm>
          <a:prstGeom prst="rect">
            <a:avLst/>
          </a:prstGeom>
        </p:spPr>
      </p:pic>
      <p:sp>
        <p:nvSpPr>
          <p:cNvPr id="3" name="TextBox 2"/>
          <p:cNvSpPr txBox="1"/>
          <p:nvPr/>
        </p:nvSpPr>
        <p:spPr>
          <a:xfrm>
            <a:off x="139700" y="105573"/>
            <a:ext cx="5524500" cy="1384995"/>
          </a:xfrm>
          <a:prstGeom prst="rect">
            <a:avLst/>
          </a:prstGeom>
          <a:noFill/>
        </p:spPr>
        <p:txBody>
          <a:bodyPr wrap="square" rtlCol="0">
            <a:spAutoFit/>
          </a:bodyPr>
          <a:lstStyle/>
          <a:p>
            <a:r>
              <a:rPr lang="en-US" sz="2800" dirty="0" smtClean="0">
                <a:solidFill>
                  <a:srgbClr val="FF0000"/>
                </a:solidFill>
              </a:rPr>
              <a:t>U</a:t>
            </a:r>
            <a:r>
              <a:rPr lang="en-US" sz="2800" dirty="0" smtClean="0"/>
              <a:t>nited</a:t>
            </a:r>
          </a:p>
          <a:p>
            <a:r>
              <a:rPr lang="en-US" sz="2800" dirty="0" smtClean="0">
                <a:solidFill>
                  <a:srgbClr val="FF0000"/>
                </a:solidFill>
              </a:rPr>
              <a:t>S</a:t>
            </a:r>
            <a:r>
              <a:rPr lang="en-US" sz="2800" dirty="0" smtClean="0"/>
              <a:t>tates of  </a:t>
            </a:r>
          </a:p>
          <a:p>
            <a:r>
              <a:rPr lang="en-US" sz="2800" dirty="0" smtClean="0">
                <a:solidFill>
                  <a:srgbClr val="FF0000"/>
                </a:solidFill>
              </a:rPr>
              <a:t>A</a:t>
            </a:r>
            <a:r>
              <a:rPr lang="en-US" sz="2800" dirty="0" smtClean="0"/>
              <a:t>merica</a:t>
            </a:r>
            <a:endParaRPr lang="hr-HR" sz="2800" dirty="0"/>
          </a:p>
        </p:txBody>
      </p:sp>
      <p:sp>
        <p:nvSpPr>
          <p:cNvPr id="8" name="Right Arrow 7"/>
          <p:cNvSpPr/>
          <p:nvPr/>
        </p:nvSpPr>
        <p:spPr>
          <a:xfrm>
            <a:off x="6629400" y="2956760"/>
            <a:ext cx="1943100"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9" name="Oval 8"/>
          <p:cNvSpPr/>
          <p:nvPr/>
        </p:nvSpPr>
        <p:spPr>
          <a:xfrm>
            <a:off x="1912720" y="1008807"/>
            <a:ext cx="8141737" cy="42820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3825045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nodeType="clickEffect">
                                  <p:stCondLst>
                                    <p:cond delay="0"/>
                                  </p:stCondLst>
                                  <p:iterate type="lt">
                                    <p:tmPct val="10000"/>
                                  </p:iterate>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5" presetClass="exit" presetSubtype="0" fill="hold" grpId="1" nodeType="clickEffect">
                                  <p:stCondLst>
                                    <p:cond delay="0"/>
                                  </p:stCondLst>
                                  <p:childTnLst>
                                    <p:animEffect transition="out" filter="fade">
                                      <p:cBhvr>
                                        <p:cTn id="40" dur="2000"/>
                                        <p:tgtEl>
                                          <p:spTgt spid="9"/>
                                        </p:tgtEl>
                                      </p:cBhvr>
                                    </p:animEffect>
                                    <p:anim calcmode="lin" valueType="num">
                                      <p:cBhvr>
                                        <p:cTn id="41" dur="2000"/>
                                        <p:tgtEl>
                                          <p:spTgt spid="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2" dur="2000"/>
                                        <p:tgtEl>
                                          <p:spTgt spid="9"/>
                                        </p:tgtEl>
                                        <p:attrNameLst>
                                          <p:attrName>ppt_h</p:attrName>
                                        </p:attrNameLst>
                                      </p:cBhvr>
                                      <p:tavLst>
                                        <p:tav tm="0">
                                          <p:val>
                                            <p:strVal val="ppt_h"/>
                                          </p:val>
                                        </p:tav>
                                        <p:tav tm="100000">
                                          <p:val>
                                            <p:strVal val="ppt_h"/>
                                          </p:val>
                                        </p:tav>
                                      </p:tavLst>
                                    </p:anim>
                                    <p:set>
                                      <p:cBhvr>
                                        <p:cTn id="43" dur="1" fill="hold">
                                          <p:stCondLst>
                                            <p:cond delay="1999"/>
                                          </p:stCondLst>
                                        </p:cTn>
                                        <p:tgtEl>
                                          <p:spTgt spid="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6" presetClass="exit" presetSubtype="0" fill="hold" grpId="1" nodeType="clickEffect">
                                  <p:stCondLst>
                                    <p:cond delay="0"/>
                                  </p:stCondLst>
                                  <p:childTnLst>
                                    <p:animEffect transition="out" filter="wipe(down)">
                                      <p:cBhvr>
                                        <p:cTn id="47" dur="180" accel="50000">
                                          <p:stCondLst>
                                            <p:cond delay="1820"/>
                                          </p:stCondLst>
                                        </p:cTn>
                                        <p:tgtEl>
                                          <p:spTgt spid="8"/>
                                        </p:tgtEl>
                                      </p:cBhvr>
                                    </p:animEffect>
                                    <p:anim calcmode="lin" valueType="num">
                                      <p:cBhvr>
                                        <p:cTn id="48" dur="1822" tmFilter="0,0; 0.14,0.31; 0.43,0.73; 0.71,0.91; 1.0,1.0">
                                          <p:stCondLst>
                                            <p:cond delay="0"/>
                                          </p:stCondLst>
                                        </p:cTn>
                                        <p:tgtEl>
                                          <p:spTgt spid="8"/>
                                        </p:tgtEl>
                                        <p:attrNameLst>
                                          <p:attrName>ppt_x</p:attrName>
                                        </p:attrNameLst>
                                      </p:cBhvr>
                                      <p:tavLst>
                                        <p:tav tm="0">
                                          <p:val>
                                            <p:strVal val="ppt_x"/>
                                          </p:val>
                                        </p:tav>
                                        <p:tav tm="100000">
                                          <p:val>
                                            <p:strVal val="#ppt_x+0.25"/>
                                          </p:val>
                                        </p:tav>
                                      </p:tavLst>
                                    </p:anim>
                                    <p:anim calcmode="lin" valueType="num">
                                      <p:cBhvr>
                                        <p:cTn id="49" dur="178">
                                          <p:stCondLst>
                                            <p:cond delay="1822"/>
                                          </p:stCondLst>
                                        </p:cTn>
                                        <p:tgtEl>
                                          <p:spTgt spid="8"/>
                                        </p:tgtEl>
                                        <p:attrNameLst>
                                          <p:attrName>ppt_x</p:attrName>
                                        </p:attrNameLst>
                                      </p:cBhvr>
                                      <p:tavLst>
                                        <p:tav tm="0">
                                          <p:val>
                                            <p:strVal val="ppt_x"/>
                                          </p:val>
                                        </p:tav>
                                        <p:tav tm="100000">
                                          <p:val>
                                            <p:strVal val="ppt_x"/>
                                          </p:val>
                                        </p:tav>
                                      </p:tavLst>
                                    </p:anim>
                                    <p:anim calcmode="lin" valueType="num">
                                      <p:cBhvr>
                                        <p:cTn id="50" dur="664" tmFilter="0.0,0.0;0.25,0.07;0.50,0.2;0.75,0.467;1.0,1.0">
                                          <p:stCondLst>
                                            <p:cond delay="0"/>
                                          </p:stCondLst>
                                        </p:cTn>
                                        <p:tgtEl>
                                          <p:spTgt spid="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1" dur="664" tmFilter="0, 0; 0.125,0.2665; 0.25,0.4; 0.375,0.465; 0.5,0.5;  0.625,0.535; 0.75,0.6; 0.875,0.7335; 1,1">
                                          <p:stCondLst>
                                            <p:cond delay="664"/>
                                          </p:stCondLst>
                                        </p:cTn>
                                        <p:tgtEl>
                                          <p:spTgt spid="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2" dur="332" tmFilter="0, 0; 0.125,0.2665; 0.25,0.4; 0.375,0.465; 0.5,0.5;  0.625,0.535; 0.75,0.6; 0.875,0.7335; 1,1">
                                          <p:stCondLst>
                                            <p:cond delay="1324"/>
                                          </p:stCondLst>
                                        </p:cTn>
                                        <p:tgtEl>
                                          <p:spTgt spid="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3" dur="164" tmFilter="0, 0; 0.125,0.2665; 0.25,0.4; 0.375,0.465; 0.5,0.5;  0.625,0.535; 0.75,0.6; 0.875,0.7335; 1,1">
                                          <p:stCondLst>
                                            <p:cond delay="1656"/>
                                          </p:stCondLst>
                                        </p:cTn>
                                        <p:tgtEl>
                                          <p:spTgt spid="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4" dur="180" accel="50000">
                                          <p:stCondLst>
                                            <p:cond delay="1820"/>
                                          </p:stCondLst>
                                        </p:cTn>
                                        <p:tgtEl>
                                          <p:spTgt spid="8"/>
                                        </p:tgtEl>
                                        <p:attrNameLst>
                                          <p:attrName>ppt_y</p:attrName>
                                        </p:attrNameLst>
                                      </p:cBhvr>
                                      <p:tavLst>
                                        <p:tav tm="0">
                                          <p:val>
                                            <p:strVal val="ppt_y"/>
                                          </p:val>
                                        </p:tav>
                                        <p:tav tm="100000">
                                          <p:val>
                                            <p:strVal val="ppt_y+ppt_h"/>
                                          </p:val>
                                        </p:tav>
                                      </p:tavLst>
                                    </p:anim>
                                    <p:animScale>
                                      <p:cBhvr>
                                        <p:cTn id="55" dur="26">
                                          <p:stCondLst>
                                            <p:cond delay="620"/>
                                          </p:stCondLst>
                                        </p:cTn>
                                        <p:tgtEl>
                                          <p:spTgt spid="8"/>
                                        </p:tgtEl>
                                      </p:cBhvr>
                                      <p:to x="100000" y="60000"/>
                                    </p:animScale>
                                    <p:animScale>
                                      <p:cBhvr>
                                        <p:cTn id="56" dur="166" decel="50000">
                                          <p:stCondLst>
                                            <p:cond delay="646"/>
                                          </p:stCondLst>
                                        </p:cTn>
                                        <p:tgtEl>
                                          <p:spTgt spid="8"/>
                                        </p:tgtEl>
                                      </p:cBhvr>
                                      <p:to x="100000" y="100000"/>
                                    </p:animScale>
                                    <p:animScale>
                                      <p:cBhvr>
                                        <p:cTn id="57" dur="26">
                                          <p:stCondLst>
                                            <p:cond delay="1312"/>
                                          </p:stCondLst>
                                        </p:cTn>
                                        <p:tgtEl>
                                          <p:spTgt spid="8"/>
                                        </p:tgtEl>
                                      </p:cBhvr>
                                      <p:to x="100000" y="80000"/>
                                    </p:animScale>
                                    <p:animScale>
                                      <p:cBhvr>
                                        <p:cTn id="58" dur="166" decel="50000">
                                          <p:stCondLst>
                                            <p:cond delay="1338"/>
                                          </p:stCondLst>
                                        </p:cTn>
                                        <p:tgtEl>
                                          <p:spTgt spid="8"/>
                                        </p:tgtEl>
                                      </p:cBhvr>
                                      <p:to x="100000" y="100000"/>
                                    </p:animScale>
                                    <p:animScale>
                                      <p:cBhvr>
                                        <p:cTn id="59" dur="26">
                                          <p:stCondLst>
                                            <p:cond delay="1642"/>
                                          </p:stCondLst>
                                        </p:cTn>
                                        <p:tgtEl>
                                          <p:spTgt spid="8"/>
                                        </p:tgtEl>
                                      </p:cBhvr>
                                      <p:to x="100000" y="90000"/>
                                    </p:animScale>
                                    <p:animScale>
                                      <p:cBhvr>
                                        <p:cTn id="60" dur="166" decel="50000">
                                          <p:stCondLst>
                                            <p:cond delay="1668"/>
                                          </p:stCondLst>
                                        </p:cTn>
                                        <p:tgtEl>
                                          <p:spTgt spid="8"/>
                                        </p:tgtEl>
                                      </p:cBhvr>
                                      <p:to x="100000" y="100000"/>
                                    </p:animScale>
                                    <p:animScale>
                                      <p:cBhvr>
                                        <p:cTn id="61" dur="26">
                                          <p:stCondLst>
                                            <p:cond delay="1808"/>
                                          </p:stCondLst>
                                        </p:cTn>
                                        <p:tgtEl>
                                          <p:spTgt spid="8"/>
                                        </p:tgtEl>
                                      </p:cBhvr>
                                      <p:to x="100000" y="95000"/>
                                    </p:animScale>
                                    <p:animScale>
                                      <p:cBhvr>
                                        <p:cTn id="62" dur="166" decel="50000">
                                          <p:stCondLst>
                                            <p:cond delay="1834"/>
                                          </p:stCondLst>
                                        </p:cTn>
                                        <p:tgtEl>
                                          <p:spTgt spid="8"/>
                                        </p:tgtEl>
                                      </p:cBhvr>
                                      <p:to x="100000" y="100000"/>
                                    </p:animScale>
                                    <p:set>
                                      <p:cBhvr>
                                        <p:cTn id="63" dur="1" fill="hold">
                                          <p:stCondLst>
                                            <p:cond delay="1999"/>
                                          </p:stCondLst>
                                        </p:cTn>
                                        <p:tgtEl>
                                          <p:spTgt spid="8"/>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42" presetClass="exit" presetSubtype="0" fill="hold" nodeType="clickEffect">
                                  <p:stCondLst>
                                    <p:cond delay="0"/>
                                  </p:stCondLst>
                                  <p:childTnLst>
                                    <p:animEffect transition="out" filter="fade">
                                      <p:cBhvr>
                                        <p:cTn id="67" dur="1000"/>
                                        <p:tgtEl>
                                          <p:spTgt spid="2"/>
                                        </p:tgtEl>
                                      </p:cBhvr>
                                    </p:animEffect>
                                    <p:anim calcmode="lin" valueType="num">
                                      <p:cBhvr>
                                        <p:cTn id="68" dur="1000"/>
                                        <p:tgtEl>
                                          <p:spTgt spid="2"/>
                                        </p:tgtEl>
                                        <p:attrNameLst>
                                          <p:attrName>ppt_x</p:attrName>
                                        </p:attrNameLst>
                                      </p:cBhvr>
                                      <p:tavLst>
                                        <p:tav tm="0">
                                          <p:val>
                                            <p:strVal val="ppt_x"/>
                                          </p:val>
                                        </p:tav>
                                        <p:tav tm="100000">
                                          <p:val>
                                            <p:strVal val="ppt_x"/>
                                          </p:val>
                                        </p:tav>
                                      </p:tavLst>
                                    </p:anim>
                                    <p:anim calcmode="lin" valueType="num">
                                      <p:cBhvr>
                                        <p:cTn id="69" dur="1000"/>
                                        <p:tgtEl>
                                          <p:spTgt spid="2"/>
                                        </p:tgtEl>
                                        <p:attrNameLst>
                                          <p:attrName>ppt_y</p:attrName>
                                        </p:attrNameLst>
                                      </p:cBhvr>
                                      <p:tavLst>
                                        <p:tav tm="0">
                                          <p:val>
                                            <p:strVal val="ppt_y"/>
                                          </p:val>
                                        </p:tav>
                                        <p:tav tm="100000">
                                          <p:val>
                                            <p:strVal val="ppt_y+.1"/>
                                          </p:val>
                                        </p:tav>
                                      </p:tavLst>
                                    </p:anim>
                                    <p:set>
                                      <p:cBhvr>
                                        <p:cTn id="70" dur="1" fill="hold">
                                          <p:stCondLst>
                                            <p:cond delay="999"/>
                                          </p:stCondLst>
                                        </p:cTn>
                                        <p:tgtEl>
                                          <p:spTgt spid="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41" presetClass="entr" presetSubtype="0" fill="hold" grpId="0" nodeType="clickEffect">
                                  <p:stCondLst>
                                    <p:cond delay="0"/>
                                  </p:stCondLst>
                                  <p:iterate type="lt">
                                    <p:tmPct val="10000"/>
                                  </p:iterate>
                                  <p:childTnLst>
                                    <p:set>
                                      <p:cBhvr>
                                        <p:cTn id="74" dur="1" fill="hold">
                                          <p:stCondLst>
                                            <p:cond delay="0"/>
                                          </p:stCondLst>
                                        </p:cTn>
                                        <p:tgtEl>
                                          <p:spTgt spid="3"/>
                                        </p:tgtEl>
                                        <p:attrNameLst>
                                          <p:attrName>style.visibility</p:attrName>
                                        </p:attrNameLst>
                                      </p:cBhvr>
                                      <p:to>
                                        <p:strVal val="visible"/>
                                      </p:to>
                                    </p:set>
                                    <p:anim calcmode="lin" valueType="num">
                                      <p:cBhvr>
                                        <p:cTn id="75"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76" dur="500" fill="hold"/>
                                        <p:tgtEl>
                                          <p:spTgt spid="3"/>
                                        </p:tgtEl>
                                        <p:attrNameLst>
                                          <p:attrName>ppt_y</p:attrName>
                                        </p:attrNameLst>
                                      </p:cBhvr>
                                      <p:tavLst>
                                        <p:tav tm="0">
                                          <p:val>
                                            <p:strVal val="#ppt_y"/>
                                          </p:val>
                                        </p:tav>
                                        <p:tav tm="100000">
                                          <p:val>
                                            <p:strVal val="#ppt_y"/>
                                          </p:val>
                                        </p:tav>
                                      </p:tavLst>
                                    </p:anim>
                                    <p:anim calcmode="lin" valueType="num">
                                      <p:cBhvr>
                                        <p:cTn id="77"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78"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79"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8" grpId="0" animBg="1"/>
      <p:bldP spid="8" grpId="1" animBg="1"/>
      <p:bldP spid="9" grpId="0" animBg="1"/>
      <p:bldP spid="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30470" r="1250"/>
          <a:stretch/>
        </p:blipFill>
        <p:spPr>
          <a:xfrm>
            <a:off x="1638300" y="-266700"/>
            <a:ext cx="9144000" cy="7124700"/>
          </a:xfrm>
          <a:prstGeom prst="rect">
            <a:avLst/>
          </a:prstGeom>
        </p:spPr>
      </p:pic>
      <p:pic>
        <p:nvPicPr>
          <p:cNvPr id="3" name="Star-spangled_banner.og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8100" y="2990850"/>
            <a:ext cx="609600" cy="609600"/>
          </a:xfrm>
          <a:prstGeom prst="rect">
            <a:avLst/>
          </a:prstGeom>
        </p:spPr>
      </p:pic>
    </p:spTree>
    <p:extLst>
      <p:ext uri="{BB962C8B-B14F-4D97-AF65-F5344CB8AC3E}">
        <p14:creationId xmlns:p14="http://schemas.microsoft.com/office/powerpoint/2010/main" val="50547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159" fill="hold"/>
                                        <p:tgtEl>
                                          <p:spTgt spid="3"/>
                                        </p:tgtEl>
                                      </p:cBhvr>
                                    </p:cmd>
                                  </p:childTnLst>
                                </p:cTn>
                              </p:par>
                            </p:childTnLst>
                          </p:cTn>
                        </p:par>
                      </p:childTnLst>
                    </p:cTn>
                  </p:par>
                </p:childTnLst>
              </p:cTn>
              <p:nextCondLst>
                <p:cond evt="onClick" delay="0">
                  <p:tgtEl>
                    <p:spTgt spid="3"/>
                  </p:tgtEl>
                </p:cond>
              </p:nextCondLst>
            </p:seq>
            <p:audio>
              <p:cMediaNode vol="10606">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tail Of &lt;strong&gt;American Flag&lt;/strong&gt; Free Stock Photo - Public Domain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715" y="1447800"/>
            <a:ext cx="4671458" cy="3116738"/>
          </a:xfrm>
          <a:prstGeom prst="rect">
            <a:avLst/>
          </a:prstGeom>
        </p:spPr>
      </p:pic>
      <p:sp>
        <p:nvSpPr>
          <p:cNvPr id="3" name="TextBox 2"/>
          <p:cNvSpPr txBox="1"/>
          <p:nvPr/>
        </p:nvSpPr>
        <p:spPr>
          <a:xfrm>
            <a:off x="5384800" y="1638300"/>
            <a:ext cx="6007100" cy="1938992"/>
          </a:xfrm>
          <a:prstGeom prst="rect">
            <a:avLst/>
          </a:prstGeom>
          <a:noFill/>
        </p:spPr>
        <p:txBody>
          <a:bodyPr wrap="square" rtlCol="0">
            <a:spAutoFit/>
          </a:bodyPr>
          <a:lstStyle/>
          <a:p>
            <a:pPr marL="800100" lvl="1" indent="-342900">
              <a:buFont typeface="Arial" panose="020B0604020202020204" pitchFamily="34" charset="0"/>
              <a:buChar char="•"/>
            </a:pPr>
            <a:r>
              <a:rPr lang="en-US" sz="2400" dirty="0" smtClean="0"/>
              <a:t>USA´s flag looks like this </a:t>
            </a:r>
            <a:r>
              <a:rPr lang="en-US" sz="2400" dirty="0"/>
              <a:t>here. The bald eagle has been the national bird of the United States since 1782</a:t>
            </a:r>
            <a:r>
              <a:rPr lang="en-US" sz="2400" dirty="0" smtClean="0">
                <a:solidFill>
                  <a:srgbClr val="222222"/>
                </a:solidFill>
                <a:latin typeface="Arial" panose="020B0604020202020204" pitchFamily="34" charset="0"/>
              </a:rPr>
              <a:t>.</a:t>
            </a:r>
            <a:r>
              <a:rPr lang="en-US" sz="2400" dirty="0" smtClean="0"/>
              <a:t>They have a president called Donald </a:t>
            </a:r>
            <a:r>
              <a:rPr lang="en-US" sz="2400" dirty="0" err="1" smtClean="0"/>
              <a:t>Trump.You</a:t>
            </a:r>
            <a:r>
              <a:rPr lang="en-US" sz="2400" dirty="0" smtClean="0"/>
              <a:t> can see him here.</a:t>
            </a:r>
            <a:endParaRPr lang="hr-HR"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952" y="1447800"/>
            <a:ext cx="2985899" cy="311673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915" y="1447800"/>
            <a:ext cx="4722258" cy="3116738"/>
          </a:xfrm>
          <a:prstGeom prst="rect">
            <a:avLst/>
          </a:prstGeom>
        </p:spPr>
      </p:pic>
      <p:sp>
        <p:nvSpPr>
          <p:cNvPr id="6" name="TextBox 5"/>
          <p:cNvSpPr txBox="1"/>
          <p:nvPr/>
        </p:nvSpPr>
        <p:spPr>
          <a:xfrm>
            <a:off x="3517900" y="228600"/>
            <a:ext cx="3733800" cy="1077218"/>
          </a:xfrm>
          <a:prstGeom prst="rect">
            <a:avLst/>
          </a:prstGeom>
          <a:noFill/>
        </p:spPr>
        <p:txBody>
          <a:bodyPr wrap="square" rtlCol="0">
            <a:spAutoFit/>
          </a:bodyPr>
          <a:lstStyle/>
          <a:p>
            <a:r>
              <a:rPr lang="en-US" sz="3200" i="1" dirty="0" smtClean="0"/>
              <a:t>    </a:t>
            </a:r>
            <a:r>
              <a:rPr lang="en-US" sz="3200" i="1" dirty="0" err="1" smtClean="0"/>
              <a:t>Flags,protected</a:t>
            </a:r>
            <a:r>
              <a:rPr lang="en-US" sz="3200" i="1" dirty="0" smtClean="0"/>
              <a:t> animals and president</a:t>
            </a:r>
            <a:endParaRPr lang="hr-HR" sz="3200" i="1" dirty="0"/>
          </a:p>
        </p:txBody>
      </p:sp>
    </p:spTree>
    <p:extLst>
      <p:ext uri="{BB962C8B-B14F-4D97-AF65-F5344CB8AC3E}">
        <p14:creationId xmlns:p14="http://schemas.microsoft.com/office/powerpoint/2010/main" val="3748078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95900" y="673100"/>
            <a:ext cx="6273800"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t>There are many holidays and celebrations in the USA </a:t>
            </a:r>
            <a:r>
              <a:rPr lang="en-US" sz="2000" dirty="0" smtClean="0"/>
              <a:t>.The </a:t>
            </a:r>
            <a:r>
              <a:rPr lang="en-US" sz="2000" dirty="0"/>
              <a:t>federal holidays are:</a:t>
            </a:r>
          </a:p>
          <a:p>
            <a:pPr marL="342900" indent="-342900">
              <a:buFont typeface="Wingdings" panose="05000000000000000000" pitchFamily="2" charset="2"/>
              <a:buChar char="v"/>
            </a:pPr>
            <a:r>
              <a:rPr lang="en-US" sz="2000" dirty="0" smtClean="0"/>
              <a:t>January 1. </a:t>
            </a:r>
            <a:r>
              <a:rPr lang="en-US" sz="2000" dirty="0"/>
              <a:t>New Year's Day</a:t>
            </a:r>
          </a:p>
          <a:p>
            <a:pPr marL="342900" indent="-342900">
              <a:buFont typeface="Wingdings" panose="05000000000000000000" pitchFamily="2" charset="2"/>
              <a:buChar char="v"/>
            </a:pPr>
            <a:r>
              <a:rPr lang="en-US" sz="2000" dirty="0"/>
              <a:t>January </a:t>
            </a:r>
            <a:r>
              <a:rPr lang="en-US" sz="2000" dirty="0" smtClean="0"/>
              <a:t>15.–21. </a:t>
            </a:r>
            <a:r>
              <a:rPr lang="en-US" sz="2000" dirty="0"/>
              <a:t>(Floating Monday) Birthday of Martin </a:t>
            </a:r>
            <a:r>
              <a:rPr lang="en-US" sz="2000" dirty="0" err="1" smtClean="0"/>
              <a:t>Luther,King</a:t>
            </a:r>
            <a:r>
              <a:rPr lang="en-US" sz="2000" dirty="0" smtClean="0"/>
              <a:t> </a:t>
            </a:r>
          </a:p>
          <a:p>
            <a:pPr marL="342900" indent="-342900">
              <a:buFont typeface="Wingdings" panose="05000000000000000000" pitchFamily="2" charset="2"/>
              <a:buChar char="v"/>
            </a:pPr>
            <a:r>
              <a:rPr lang="en-US" sz="2000" dirty="0" smtClean="0"/>
              <a:t>February 15.–21. </a:t>
            </a:r>
            <a:r>
              <a:rPr lang="en-US" sz="2000" dirty="0"/>
              <a:t>(Floating Monday) Washington's Birthday</a:t>
            </a:r>
          </a:p>
          <a:p>
            <a:pPr marL="342900" indent="-342900">
              <a:buFont typeface="Wingdings" panose="05000000000000000000" pitchFamily="2" charset="2"/>
              <a:buChar char="v"/>
            </a:pPr>
            <a:r>
              <a:rPr lang="en-US" sz="2000" dirty="0"/>
              <a:t>March </a:t>
            </a:r>
            <a:r>
              <a:rPr lang="en-US" sz="2000" dirty="0" smtClean="0"/>
              <a:t>29. </a:t>
            </a:r>
            <a:r>
              <a:rPr lang="en-US" sz="2000" dirty="0"/>
              <a:t>National Vietnam War Veterans Day</a:t>
            </a:r>
          </a:p>
          <a:p>
            <a:pPr marL="342900" indent="-342900">
              <a:buFont typeface="Wingdings" panose="05000000000000000000" pitchFamily="2" charset="2"/>
              <a:buChar char="v"/>
            </a:pPr>
            <a:r>
              <a:rPr lang="en-US" sz="2000" dirty="0"/>
              <a:t>May </a:t>
            </a:r>
            <a:r>
              <a:rPr lang="en-US" sz="2000" dirty="0" smtClean="0"/>
              <a:t>25.–31. </a:t>
            </a:r>
            <a:r>
              <a:rPr lang="en-US" sz="2000" dirty="0"/>
              <a:t>(Floating Monday) Memorial Day</a:t>
            </a:r>
          </a:p>
          <a:p>
            <a:pPr marL="342900" indent="-342900">
              <a:buFont typeface="Wingdings" panose="05000000000000000000" pitchFamily="2" charset="2"/>
              <a:buChar char="v"/>
            </a:pPr>
            <a:r>
              <a:rPr lang="en-US" sz="2000" dirty="0"/>
              <a:t>July </a:t>
            </a:r>
            <a:r>
              <a:rPr lang="en-US" sz="2000" dirty="0" smtClean="0"/>
              <a:t>4</a:t>
            </a:r>
            <a:r>
              <a:rPr lang="en-US" sz="2000" dirty="0"/>
              <a:t>.</a:t>
            </a:r>
            <a:r>
              <a:rPr lang="en-US" sz="2000" dirty="0"/>
              <a:t> Independence Day</a:t>
            </a:r>
          </a:p>
          <a:p>
            <a:pPr marL="342900" indent="-342900">
              <a:buFont typeface="Wingdings" panose="05000000000000000000" pitchFamily="2" charset="2"/>
              <a:buChar char="v"/>
            </a:pPr>
            <a:r>
              <a:rPr lang="en-US" sz="2000" dirty="0"/>
              <a:t>September </a:t>
            </a:r>
            <a:r>
              <a:rPr lang="en-US" sz="2000" dirty="0" smtClean="0"/>
              <a:t>1.–7. </a:t>
            </a:r>
            <a:r>
              <a:rPr lang="en-US" sz="2000" dirty="0"/>
              <a:t>(Floating Monday) Labor Day</a:t>
            </a:r>
          </a:p>
          <a:p>
            <a:pPr marL="342900" indent="-342900">
              <a:buFont typeface="Wingdings" panose="05000000000000000000" pitchFamily="2" charset="2"/>
              <a:buChar char="v"/>
            </a:pPr>
            <a:r>
              <a:rPr lang="en-US" sz="2000" dirty="0"/>
              <a:t>October </a:t>
            </a:r>
            <a:r>
              <a:rPr lang="en-US" sz="2000" dirty="0" smtClean="0"/>
              <a:t>8.–</a:t>
            </a:r>
            <a:r>
              <a:rPr lang="en-US" sz="2000" dirty="0"/>
              <a:t>14 </a:t>
            </a:r>
            <a:r>
              <a:rPr lang="en-US" sz="2000" dirty="0" smtClean="0"/>
              <a:t>.(</a:t>
            </a:r>
            <a:r>
              <a:rPr lang="en-US" sz="2000" dirty="0"/>
              <a:t>Floating Monday) Columbus Day</a:t>
            </a:r>
          </a:p>
          <a:p>
            <a:pPr marL="342900" indent="-342900">
              <a:buFont typeface="Wingdings" panose="05000000000000000000" pitchFamily="2" charset="2"/>
              <a:buChar char="v"/>
            </a:pPr>
            <a:r>
              <a:rPr lang="en-US" sz="2000" dirty="0"/>
              <a:t>November </a:t>
            </a:r>
            <a:r>
              <a:rPr lang="en-US" sz="2000" dirty="0" smtClean="0"/>
              <a:t>11. </a:t>
            </a:r>
            <a:r>
              <a:rPr lang="en-US" sz="2000" dirty="0"/>
              <a:t>Veterans Day</a:t>
            </a:r>
          </a:p>
          <a:p>
            <a:pPr marL="342900" indent="-342900">
              <a:buFont typeface="Wingdings" panose="05000000000000000000" pitchFamily="2" charset="2"/>
              <a:buChar char="v"/>
            </a:pPr>
            <a:r>
              <a:rPr lang="en-US" sz="2000" dirty="0"/>
              <a:t>November </a:t>
            </a:r>
            <a:r>
              <a:rPr lang="en-US" sz="2000" dirty="0" smtClean="0"/>
              <a:t>22.–28. </a:t>
            </a:r>
            <a:r>
              <a:rPr lang="en-US" sz="2000" dirty="0"/>
              <a:t>(Floating Thursday) Thanksgiving Day</a:t>
            </a:r>
          </a:p>
          <a:p>
            <a:pPr marL="342900" indent="-342900">
              <a:buFont typeface="Wingdings" panose="05000000000000000000" pitchFamily="2" charset="2"/>
              <a:buChar char="v"/>
            </a:pPr>
            <a:r>
              <a:rPr lang="en-US" sz="2000" dirty="0"/>
              <a:t>December </a:t>
            </a:r>
            <a:r>
              <a:rPr lang="en-US" sz="2000" dirty="0" smtClean="0"/>
              <a:t>25. </a:t>
            </a:r>
            <a:r>
              <a:rPr lang="en-US" sz="2000" dirty="0"/>
              <a:t>Christmas Day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 y="1460500"/>
            <a:ext cx="4379154" cy="2959358"/>
          </a:xfrm>
          <a:prstGeom prst="rect">
            <a:avLst/>
          </a:prstGeom>
          <a:ln>
            <a:noFill/>
          </a:ln>
          <a:effectLst>
            <a:softEdge rad="112500"/>
          </a:effectLst>
        </p:spPr>
      </p:pic>
      <p:sp>
        <p:nvSpPr>
          <p:cNvPr id="4" name="TextBox 3"/>
          <p:cNvSpPr txBox="1"/>
          <p:nvPr/>
        </p:nvSpPr>
        <p:spPr>
          <a:xfrm>
            <a:off x="3848100" y="88325"/>
            <a:ext cx="5384800" cy="584775"/>
          </a:xfrm>
          <a:prstGeom prst="rect">
            <a:avLst/>
          </a:prstGeom>
          <a:noFill/>
        </p:spPr>
        <p:txBody>
          <a:bodyPr wrap="square" rtlCol="0">
            <a:spAutoFit/>
          </a:bodyPr>
          <a:lstStyle/>
          <a:p>
            <a:r>
              <a:rPr lang="en-US" sz="3200" b="1" i="1" u="sng" dirty="0" smtClean="0">
                <a:solidFill>
                  <a:srgbClr val="00B050"/>
                </a:solidFill>
                <a:effectLst>
                  <a:outerShdw blurRad="38100" dist="38100" dir="2700000" algn="tl">
                    <a:srgbClr val="000000">
                      <a:alpha val="43137"/>
                    </a:srgbClr>
                  </a:outerShdw>
                </a:effectLst>
                <a:latin typeface="Blackadder ITC" panose="04020505051007020D02" pitchFamily="82" charset="0"/>
              </a:rPr>
              <a:t>H</a:t>
            </a:r>
            <a:r>
              <a:rPr lang="en-US" sz="3200" b="1" i="1" u="sng" dirty="0" smtClean="0">
                <a:solidFill>
                  <a:srgbClr val="FF0000"/>
                </a:solidFill>
                <a:effectLst>
                  <a:outerShdw blurRad="38100" dist="38100" dir="2700000" algn="tl">
                    <a:srgbClr val="000000">
                      <a:alpha val="43137"/>
                    </a:srgbClr>
                  </a:outerShdw>
                </a:effectLst>
                <a:latin typeface="Blackadder ITC" panose="04020505051007020D02" pitchFamily="82" charset="0"/>
              </a:rPr>
              <a:t>O</a:t>
            </a:r>
            <a:r>
              <a:rPr lang="en-US" sz="3200" b="1" i="1" u="sng" dirty="0" smtClean="0">
                <a:solidFill>
                  <a:srgbClr val="00B050"/>
                </a:solidFill>
                <a:effectLst>
                  <a:outerShdw blurRad="38100" dist="38100" dir="2700000" algn="tl">
                    <a:srgbClr val="000000">
                      <a:alpha val="43137"/>
                    </a:srgbClr>
                  </a:outerShdw>
                </a:effectLst>
                <a:latin typeface="Blackadder ITC" panose="04020505051007020D02" pitchFamily="82" charset="0"/>
              </a:rPr>
              <a:t>L</a:t>
            </a:r>
            <a:r>
              <a:rPr lang="en-US" sz="3200" b="1" i="1" u="sng" dirty="0" smtClean="0">
                <a:solidFill>
                  <a:srgbClr val="FF0000"/>
                </a:solidFill>
                <a:effectLst>
                  <a:outerShdw blurRad="38100" dist="38100" dir="2700000" algn="tl">
                    <a:srgbClr val="000000">
                      <a:alpha val="43137"/>
                    </a:srgbClr>
                  </a:outerShdw>
                </a:effectLst>
                <a:latin typeface="Blackadder ITC" panose="04020505051007020D02" pitchFamily="82" charset="0"/>
              </a:rPr>
              <a:t>I</a:t>
            </a:r>
            <a:r>
              <a:rPr lang="en-US" sz="3200" b="1" i="1" u="sng" dirty="0" smtClean="0">
                <a:solidFill>
                  <a:srgbClr val="00B050"/>
                </a:solidFill>
                <a:effectLst>
                  <a:outerShdw blurRad="38100" dist="38100" dir="2700000" algn="tl">
                    <a:srgbClr val="000000">
                      <a:alpha val="43137"/>
                    </a:srgbClr>
                  </a:outerShdw>
                </a:effectLst>
                <a:latin typeface="Blackadder ITC" panose="04020505051007020D02" pitchFamily="82" charset="0"/>
              </a:rPr>
              <a:t>D</a:t>
            </a:r>
            <a:r>
              <a:rPr lang="en-US" sz="3200" b="1" i="1" u="sng" dirty="0" smtClean="0">
                <a:solidFill>
                  <a:srgbClr val="FF0000"/>
                </a:solidFill>
                <a:effectLst>
                  <a:outerShdw blurRad="38100" dist="38100" dir="2700000" algn="tl">
                    <a:srgbClr val="000000">
                      <a:alpha val="43137"/>
                    </a:srgbClr>
                  </a:outerShdw>
                </a:effectLst>
                <a:latin typeface="Blackadder ITC" panose="04020505051007020D02" pitchFamily="82" charset="0"/>
              </a:rPr>
              <a:t>A</a:t>
            </a:r>
            <a:r>
              <a:rPr lang="en-US" sz="3200" b="1" i="1" u="sng" dirty="0" smtClean="0">
                <a:solidFill>
                  <a:srgbClr val="00B050"/>
                </a:solidFill>
                <a:effectLst>
                  <a:outerShdw blurRad="38100" dist="38100" dir="2700000" algn="tl">
                    <a:srgbClr val="000000">
                      <a:alpha val="43137"/>
                    </a:srgbClr>
                  </a:outerShdw>
                </a:effectLst>
                <a:latin typeface="Blackadder ITC" panose="04020505051007020D02" pitchFamily="82" charset="0"/>
              </a:rPr>
              <a:t>Y</a:t>
            </a:r>
            <a:r>
              <a:rPr lang="en-US" sz="3200" b="1" i="1" u="sng" dirty="0" smtClean="0">
                <a:solidFill>
                  <a:srgbClr val="FF0000"/>
                </a:solidFill>
                <a:effectLst>
                  <a:outerShdw blurRad="38100" dist="38100" dir="2700000" algn="tl">
                    <a:srgbClr val="000000">
                      <a:alpha val="43137"/>
                    </a:srgbClr>
                  </a:outerShdw>
                </a:effectLst>
                <a:latin typeface="Blackadder ITC" panose="04020505051007020D02" pitchFamily="82" charset="0"/>
              </a:rPr>
              <a:t>S</a:t>
            </a:r>
            <a:endParaRPr lang="hr-HR" sz="3200" b="1" i="1" u="sng" dirty="0">
              <a:solidFill>
                <a:srgbClr val="FF0000"/>
              </a:solidFill>
              <a:effectLst>
                <a:outerShdw blurRad="38100" dist="38100" dir="2700000" algn="tl">
                  <a:srgbClr val="000000">
                    <a:alpha val="43137"/>
                  </a:srgbClr>
                </a:outerShdw>
              </a:effectLst>
              <a:latin typeface="Blackadder ITC" panose="04020505051007020D02" pitchFamily="82" charset="0"/>
            </a:endParaRPr>
          </a:p>
        </p:txBody>
      </p:sp>
    </p:spTree>
    <p:extLst>
      <p:ext uri="{BB962C8B-B14F-4D97-AF65-F5344CB8AC3E}">
        <p14:creationId xmlns:p14="http://schemas.microsoft.com/office/powerpoint/2010/main" val="987342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 calcmode="lin" valueType="num">
                                      <p:cBhvr additive="base">
                                        <p:cTn id="3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 calcmode="lin" valueType="num">
                                      <p:cBhvr additive="base">
                                        <p:cTn id="3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anim calcmode="lin" valueType="num">
                                      <p:cBhvr additive="base">
                                        <p:cTn id="43"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anim calcmode="lin" valueType="num">
                                      <p:cBhvr additive="base">
                                        <p:cTn id="47"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
                                            <p:txEl>
                                              <p:pRg st="11" end="11"/>
                                            </p:txEl>
                                          </p:spTgt>
                                        </p:tgtEl>
                                        <p:attrNameLst>
                                          <p:attrName>style.visibility</p:attrName>
                                        </p:attrNameLst>
                                      </p:cBhvr>
                                      <p:to>
                                        <p:strVal val="visible"/>
                                      </p:to>
                                    </p:set>
                                    <p:anim calcmode="lin" valueType="num">
                                      <p:cBhvr additive="base">
                                        <p:cTn id="51"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32300" y="203200"/>
            <a:ext cx="6515100" cy="584775"/>
          </a:xfrm>
          <a:prstGeom prst="rect">
            <a:avLst/>
          </a:prstGeom>
          <a:noFill/>
        </p:spPr>
        <p:txBody>
          <a:bodyPr wrap="square" rtlCol="0">
            <a:spAutoFit/>
          </a:bodyPr>
          <a:lstStyle/>
          <a:p>
            <a:r>
              <a:rPr lang="en-US" sz="3200" dirty="0" smtClean="0">
                <a:solidFill>
                  <a:schemeClr val="accent1">
                    <a:lumMod val="60000"/>
                    <a:lumOff val="40000"/>
                  </a:schemeClr>
                </a:solidFill>
                <a:latin typeface="Broadway" panose="04040905080B02020502" pitchFamily="82" charset="0"/>
              </a:rPr>
              <a:t>Music</a:t>
            </a:r>
            <a:endParaRPr lang="hr-HR" sz="3200" dirty="0">
              <a:solidFill>
                <a:schemeClr val="accent1">
                  <a:lumMod val="60000"/>
                  <a:lumOff val="40000"/>
                </a:schemeClr>
              </a:solidFill>
              <a:latin typeface="Broadway" panose="04040905080B02020502" pitchFamily="82" charset="0"/>
            </a:endParaRPr>
          </a:p>
        </p:txBody>
      </p:sp>
      <p:sp>
        <p:nvSpPr>
          <p:cNvPr id="3" name="TextBox 2"/>
          <p:cNvSpPr txBox="1"/>
          <p:nvPr/>
        </p:nvSpPr>
        <p:spPr>
          <a:xfrm>
            <a:off x="5486400" y="1409700"/>
            <a:ext cx="4178300"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USA has got many music </a:t>
            </a:r>
            <a:r>
              <a:rPr lang="en-US" sz="2400" dirty="0" err="1" smtClean="0"/>
              <a:t>artists.There</a:t>
            </a:r>
            <a:r>
              <a:rPr lang="en-US" sz="2400" dirty="0" smtClean="0"/>
              <a:t>(in USA)music is </a:t>
            </a:r>
            <a:r>
              <a:rPr lang="en-US" sz="2400" dirty="0" err="1" smtClean="0"/>
              <a:t>realy</a:t>
            </a:r>
            <a:r>
              <a:rPr lang="en-US" sz="2400" dirty="0" smtClean="0"/>
              <a:t> </a:t>
            </a:r>
            <a:r>
              <a:rPr lang="en-US" sz="2400" dirty="0" err="1" smtClean="0"/>
              <a:t>popular.The</a:t>
            </a:r>
            <a:r>
              <a:rPr lang="en-US" sz="2400" dirty="0" smtClean="0"/>
              <a:t> popular music artists are: </a:t>
            </a:r>
          </a:p>
          <a:p>
            <a:pPr marL="285750" indent="-285750">
              <a:buFont typeface="Arial" panose="020B0604020202020204" pitchFamily="34" charset="0"/>
              <a:buChar char="•"/>
            </a:pPr>
            <a:r>
              <a:rPr lang="en-US" sz="2400" dirty="0" smtClean="0"/>
              <a:t>Taylor </a:t>
            </a:r>
            <a:r>
              <a:rPr lang="en-US" sz="2400" dirty="0" err="1" smtClean="0"/>
              <a:t>Swift,Justin</a:t>
            </a:r>
            <a:r>
              <a:rPr lang="en-US" sz="2400" dirty="0" smtClean="0"/>
              <a:t> </a:t>
            </a:r>
            <a:r>
              <a:rPr lang="en-US" sz="2400" dirty="0" err="1" smtClean="0"/>
              <a:t>Bieber,Katy</a:t>
            </a:r>
            <a:r>
              <a:rPr lang="en-US" sz="2400" dirty="0" smtClean="0"/>
              <a:t> </a:t>
            </a:r>
            <a:r>
              <a:rPr lang="en-US" sz="2400" dirty="0" err="1" smtClean="0"/>
              <a:t>Perry,Zara</a:t>
            </a:r>
            <a:r>
              <a:rPr lang="en-US" sz="2400" dirty="0" smtClean="0"/>
              <a:t> </a:t>
            </a:r>
            <a:r>
              <a:rPr lang="en-US" sz="2400" dirty="0" err="1" smtClean="0"/>
              <a:t>Larsson,ZAYN,Sia,Marshmello,Madonna,Clean</a:t>
            </a:r>
            <a:r>
              <a:rPr lang="en-US" sz="2400" dirty="0" smtClean="0"/>
              <a:t> Bandit.</a:t>
            </a:r>
            <a:endParaRPr lang="hr-HR" sz="24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8549" r="36811"/>
          <a:stretch/>
        </p:blipFill>
        <p:spPr>
          <a:xfrm>
            <a:off x="558800" y="1244600"/>
            <a:ext cx="1638300" cy="18288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7150" y="3073400"/>
            <a:ext cx="1638300" cy="180340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8518" r="23281"/>
          <a:stretch/>
        </p:blipFill>
        <p:spPr>
          <a:xfrm>
            <a:off x="2197100" y="1244600"/>
            <a:ext cx="1752600" cy="1828800"/>
          </a:xfrm>
          <a:prstGeom prst="rect">
            <a:avLst/>
          </a:prstGeom>
        </p:spPr>
      </p:pic>
    </p:spTree>
    <p:extLst>
      <p:ext uri="{BB962C8B-B14F-4D97-AF65-F5344CB8AC3E}">
        <p14:creationId xmlns:p14="http://schemas.microsoft.com/office/powerpoint/2010/main" val="2083644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3100" y="584200"/>
            <a:ext cx="8915400" cy="461665"/>
          </a:xfrm>
          <a:prstGeom prst="rect">
            <a:avLst/>
          </a:prstGeom>
          <a:noFill/>
        </p:spPr>
        <p:txBody>
          <a:bodyPr wrap="square" rtlCol="0">
            <a:spAutoFit/>
          </a:bodyPr>
          <a:lstStyle/>
          <a:p>
            <a:pPr marL="285750" indent="-285750">
              <a:buFont typeface="Arial" panose="020B0604020202020204" pitchFamily="34" charset="0"/>
              <a:buChar char="•"/>
            </a:pPr>
            <a:endParaRPr lang="hr-HR"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 y="1045865"/>
            <a:ext cx="5213350" cy="4667250"/>
          </a:xfrm>
          <a:prstGeom prst="rect">
            <a:avLst/>
          </a:prstGeom>
          <a:ln>
            <a:noFill/>
          </a:ln>
          <a:effectLst>
            <a:softEdge rad="112500"/>
          </a:effectLst>
        </p:spPr>
      </p:pic>
      <p:sp>
        <p:nvSpPr>
          <p:cNvPr id="4" name="TextBox 3"/>
          <p:cNvSpPr txBox="1"/>
          <p:nvPr/>
        </p:nvSpPr>
        <p:spPr>
          <a:xfrm>
            <a:off x="4229100" y="461090"/>
            <a:ext cx="4013200" cy="584775"/>
          </a:xfrm>
          <a:prstGeom prst="rect">
            <a:avLst/>
          </a:prstGeom>
          <a:noFill/>
        </p:spPr>
        <p:txBody>
          <a:bodyPr wrap="square" rtlCol="0">
            <a:spAutoFit/>
          </a:bodyPr>
          <a:lstStyle/>
          <a:p>
            <a:r>
              <a:rPr lang="en-US" sz="3200" i="1" dirty="0" smtClean="0">
                <a:latin typeface="Arial Black" panose="020B0A04020102020204" pitchFamily="34" charset="0"/>
              </a:rPr>
              <a:t>SPORT</a:t>
            </a:r>
            <a:r>
              <a:rPr lang="en-US" sz="3200" dirty="0" smtClean="0"/>
              <a:t> in USA </a:t>
            </a:r>
            <a:endParaRPr lang="hr-HR" sz="3200" dirty="0"/>
          </a:p>
        </p:txBody>
      </p:sp>
      <p:sp>
        <p:nvSpPr>
          <p:cNvPr id="5" name="TextBox 4"/>
          <p:cNvSpPr txBox="1"/>
          <p:nvPr/>
        </p:nvSpPr>
        <p:spPr>
          <a:xfrm>
            <a:off x="6286500" y="1333500"/>
            <a:ext cx="4508500"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You see USA is very popular when you talk about their </a:t>
            </a:r>
            <a:r>
              <a:rPr lang="en-US" sz="2400" dirty="0" err="1" smtClean="0"/>
              <a:t>football.You</a:t>
            </a:r>
            <a:r>
              <a:rPr lang="en-US" sz="2400" dirty="0" smtClean="0"/>
              <a:t> see the picture of some USA football team and the competition.</a:t>
            </a:r>
            <a:endParaRPr lang="hr-HR" sz="2400" dirty="0"/>
          </a:p>
        </p:txBody>
      </p:sp>
    </p:spTree>
    <p:extLst>
      <p:ext uri="{BB962C8B-B14F-4D97-AF65-F5344CB8AC3E}">
        <p14:creationId xmlns:p14="http://schemas.microsoft.com/office/powerpoint/2010/main" val="1784373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56000" y="266700"/>
            <a:ext cx="4610100" cy="584775"/>
          </a:xfrm>
          <a:prstGeom prst="rect">
            <a:avLst/>
          </a:prstGeom>
          <a:noFill/>
        </p:spPr>
        <p:txBody>
          <a:bodyPr wrap="square" rtlCol="0">
            <a:spAutoFit/>
          </a:bodyPr>
          <a:lstStyle/>
          <a:p>
            <a:r>
              <a:rPr lang="en-US" sz="3200" dirty="0" smtClean="0"/>
              <a:t>         </a:t>
            </a:r>
            <a:r>
              <a:rPr lang="en-US" sz="3200" dirty="0" smtClean="0">
                <a:latin typeface="Bodoni MT Black" panose="02070A03080606020203" pitchFamily="18" charset="0"/>
              </a:rPr>
              <a:t>Food</a:t>
            </a:r>
            <a:r>
              <a:rPr lang="en-US" sz="3200" dirty="0" smtClean="0"/>
              <a:t> in USA</a:t>
            </a:r>
            <a:endParaRPr lang="hr-HR"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 y="1588075"/>
            <a:ext cx="3790950" cy="2876549"/>
          </a:xfrm>
          <a:prstGeom prst="rect">
            <a:avLst/>
          </a:prstGeom>
        </p:spPr>
      </p:pic>
      <p:sp>
        <p:nvSpPr>
          <p:cNvPr id="6" name="TextBox 5"/>
          <p:cNvSpPr txBox="1"/>
          <p:nvPr/>
        </p:nvSpPr>
        <p:spPr>
          <a:xfrm>
            <a:off x="4724400" y="1588075"/>
            <a:ext cx="5181600"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In USA pancakes are </a:t>
            </a:r>
            <a:r>
              <a:rPr lang="en-US" sz="2400" dirty="0" err="1" smtClean="0"/>
              <a:t>realy</a:t>
            </a:r>
            <a:r>
              <a:rPr lang="en-US" sz="2400" dirty="0" smtClean="0"/>
              <a:t> </a:t>
            </a:r>
            <a:r>
              <a:rPr lang="en-US" sz="2400" dirty="0" err="1" smtClean="0"/>
              <a:t>popular.American</a:t>
            </a:r>
            <a:r>
              <a:rPr lang="en-US" sz="2400" dirty="0" smtClean="0"/>
              <a:t> people eat pancakes for </a:t>
            </a:r>
            <a:r>
              <a:rPr lang="en-US" sz="2400" dirty="0" err="1" smtClean="0"/>
              <a:t>breakfast,so</a:t>
            </a:r>
            <a:r>
              <a:rPr lang="en-US" sz="2400" dirty="0" smtClean="0"/>
              <a:t> now were going to talk about American breakfast.</a:t>
            </a:r>
          </a:p>
          <a:p>
            <a:pPr marL="342900" indent="-342900">
              <a:buFont typeface="Arial" panose="020B0604020202020204" pitchFamily="34" charset="0"/>
              <a:buChar char="•"/>
            </a:pPr>
            <a:r>
              <a:rPr lang="en-US" sz="2400" dirty="0" smtClean="0"/>
              <a:t>For breakfast American people usually </a:t>
            </a:r>
            <a:r>
              <a:rPr lang="en-US" sz="2400" dirty="0" err="1" smtClean="0"/>
              <a:t>have:pancakes,fried</a:t>
            </a:r>
            <a:r>
              <a:rPr lang="en-US" sz="2400" dirty="0" smtClean="0"/>
              <a:t> eggs with bacon or just a regular toast with something on it.</a:t>
            </a:r>
            <a:endParaRPr lang="hr-HR" sz="2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48" y="1588075"/>
            <a:ext cx="3815802" cy="287654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673" y="1588075"/>
            <a:ext cx="2958551" cy="2876549"/>
          </a:xfrm>
          <a:prstGeom prst="rect">
            <a:avLst/>
          </a:prstGeom>
        </p:spPr>
      </p:pic>
    </p:spTree>
    <p:extLst>
      <p:ext uri="{BB962C8B-B14F-4D97-AF65-F5344CB8AC3E}">
        <p14:creationId xmlns:p14="http://schemas.microsoft.com/office/powerpoint/2010/main" val="4215952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1000"/>
                                        <p:tgtEl>
                                          <p:spTgt spid="6">
                                            <p:txEl>
                                              <p:pRg st="1" end="1"/>
                                            </p:txEl>
                                          </p:spTgt>
                                        </p:tgtEl>
                                      </p:cBhvr>
                                    </p:animEffect>
                                    <p:anim calcmode="lin" valueType="num">
                                      <p:cBhvr>
                                        <p:cTn id="1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43770" y="590034"/>
            <a:ext cx="2476768" cy="584775"/>
          </a:xfrm>
          <a:prstGeom prst="rect">
            <a:avLst/>
          </a:prstGeom>
        </p:spPr>
        <p:txBody>
          <a:bodyPr wrap="none">
            <a:spAutoFit/>
          </a:bodyPr>
          <a:lstStyle/>
          <a:p>
            <a:r>
              <a:rPr lang="en-US" sz="3200" dirty="0">
                <a:latin typeface="Bodoni MT Black" panose="02070A03080606020203" pitchFamily="18" charset="0"/>
              </a:rPr>
              <a:t>Food</a:t>
            </a:r>
            <a:r>
              <a:rPr lang="en-US" sz="3200" dirty="0"/>
              <a:t> in USA</a:t>
            </a:r>
            <a:endParaRPr lang="hr-HR" sz="3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025" y="1749425"/>
            <a:ext cx="3790950" cy="2876550"/>
          </a:xfrm>
          <a:prstGeom prst="rect">
            <a:avLst/>
          </a:prstGeom>
        </p:spPr>
      </p:pic>
      <p:sp>
        <p:nvSpPr>
          <p:cNvPr id="4" name="TextBox 3"/>
          <p:cNvSpPr txBox="1"/>
          <p:nvPr/>
        </p:nvSpPr>
        <p:spPr>
          <a:xfrm>
            <a:off x="5232400" y="1574800"/>
            <a:ext cx="3835400"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On the picture you can see a hamburger with some </a:t>
            </a:r>
            <a:r>
              <a:rPr lang="en-US" sz="2400" dirty="0" err="1" smtClean="0"/>
              <a:t>fries.That</a:t>
            </a:r>
            <a:r>
              <a:rPr lang="en-US" sz="2400" dirty="0" smtClean="0"/>
              <a:t> food is REALLY POPULAR in </a:t>
            </a:r>
            <a:r>
              <a:rPr lang="en-US" sz="2400" dirty="0" err="1" smtClean="0"/>
              <a:t>USA.You</a:t>
            </a:r>
            <a:r>
              <a:rPr lang="en-US" sz="2400" dirty="0" smtClean="0"/>
              <a:t> can eat it with some shake(milkshake).</a:t>
            </a:r>
            <a:endParaRPr lang="hr-HR"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025" y="1749425"/>
            <a:ext cx="3790950" cy="287655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025" y="1749424"/>
            <a:ext cx="4797778" cy="2876552"/>
          </a:xfrm>
          <a:prstGeom prst="rect">
            <a:avLst/>
          </a:prstGeom>
        </p:spPr>
      </p:pic>
    </p:spTree>
    <p:extLst>
      <p:ext uri="{BB962C8B-B14F-4D97-AF65-F5344CB8AC3E}">
        <p14:creationId xmlns:p14="http://schemas.microsoft.com/office/powerpoint/2010/main" val="1949560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359</TotalTime>
  <Words>690</Words>
  <Application>Microsoft Office PowerPoint</Application>
  <PresentationFormat>Widescreen</PresentationFormat>
  <Paragraphs>97</Paragraphs>
  <Slides>18</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Arial</vt:lpstr>
      <vt:lpstr>Arial</vt:lpstr>
      <vt:lpstr>Arial Black</vt:lpstr>
      <vt:lpstr>Blackadder ITC</vt:lpstr>
      <vt:lpstr>Bodoni MT Black</vt:lpstr>
      <vt:lpstr>Broadway</vt:lpstr>
      <vt:lpstr>Calibri</vt:lpstr>
      <vt:lpstr>Calibri Light</vt:lpstr>
      <vt:lpstr>Gill Sans MT</vt:lpstr>
      <vt:lpstr>Wingdings</vt:lpstr>
      <vt:lpstr>Gallery</vt:lpstr>
      <vt:lpstr>PowerPoint Presentation</vt:lpstr>
      <vt:lpstr>                                 🎆USA🎆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Niko Ivančević Kovačević</dc:creator>
  <cp:lastModifiedBy>Niko Ivančević Kovačević</cp:lastModifiedBy>
  <cp:revision>37</cp:revision>
  <dcterms:created xsi:type="dcterms:W3CDTF">2018-02-13T09:30:14Z</dcterms:created>
  <dcterms:modified xsi:type="dcterms:W3CDTF">2018-02-16T11:32:15Z</dcterms:modified>
</cp:coreProperties>
</file>